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7E79E-1CE0-404F-80A0-BD641944771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224D71F-E7FB-4F4E-B1F8-4987A94067C6}">
      <dgm:prSet phldrT="[Текст]" custT="1"/>
      <dgm:spPr/>
      <dgm:t>
        <a:bodyPr/>
        <a:lstStyle/>
        <a:p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Бережем своё здоровье 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C1BCEAF-2958-404E-95C1-F58552FD8D13}" type="parTrans" cxnId="{7F7E1121-2947-45A9-AD99-BC101DEAF0CC}">
      <dgm:prSet/>
      <dgm:spPr/>
      <dgm:t>
        <a:bodyPr/>
        <a:lstStyle/>
        <a:p>
          <a:endParaRPr lang="ru-RU"/>
        </a:p>
      </dgm:t>
    </dgm:pt>
    <dgm:pt modelId="{A417715E-97A5-40B7-9330-B221ABA2A4D8}" type="sibTrans" cxnId="{7F7E1121-2947-45A9-AD99-BC101DEAF0CC}">
      <dgm:prSet/>
      <dgm:spPr/>
      <dgm:t>
        <a:bodyPr/>
        <a:lstStyle/>
        <a:p>
          <a:endParaRPr lang="ru-RU"/>
        </a:p>
      </dgm:t>
    </dgm:pt>
    <dgm:pt modelId="{BAED95B4-5999-4A03-BAAB-49D6BE8B5C9B}">
      <dgm:prSet phldrT="[Текст]" custT="1"/>
      <dgm:spPr/>
      <dgm:t>
        <a:bodyPr/>
        <a:lstStyle/>
        <a:p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Безопасный отдых на природе 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3CEEA6F-E5DC-48C9-9F21-46CA9945AFA4}" type="parTrans" cxnId="{4F920138-CB75-4A66-B8AC-39C3780DB377}">
      <dgm:prSet/>
      <dgm:spPr/>
      <dgm:t>
        <a:bodyPr/>
        <a:lstStyle/>
        <a:p>
          <a:endParaRPr lang="ru-RU"/>
        </a:p>
      </dgm:t>
    </dgm:pt>
    <dgm:pt modelId="{A6132D01-1381-49E1-95A0-619C1090B962}" type="sibTrans" cxnId="{4F920138-CB75-4A66-B8AC-39C3780DB377}">
      <dgm:prSet/>
      <dgm:spPr/>
      <dgm:t>
        <a:bodyPr/>
        <a:lstStyle/>
        <a:p>
          <a:endParaRPr lang="ru-RU"/>
        </a:p>
      </dgm:t>
    </dgm:pt>
    <dgm:pt modelId="{85424A04-90BD-4712-B2EF-8324AE46D64A}">
      <dgm:prSet phldrT="[Текст]" custT="1"/>
      <dgm:spPr/>
      <dgm:t>
        <a:bodyPr/>
        <a:lstStyle/>
        <a:p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Безопасность на дорогах 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56DD8A-3B13-4332-977E-4C596CA305FD}" type="parTrans" cxnId="{8F590CC5-BD1C-4A5C-B0B2-3FB7949C9866}">
      <dgm:prSet/>
      <dgm:spPr/>
      <dgm:t>
        <a:bodyPr/>
        <a:lstStyle/>
        <a:p>
          <a:endParaRPr lang="ru-RU"/>
        </a:p>
      </dgm:t>
    </dgm:pt>
    <dgm:pt modelId="{D1571FCA-B822-4E45-A6DB-141DE176E949}" type="sibTrans" cxnId="{8F590CC5-BD1C-4A5C-B0B2-3FB7949C9866}">
      <dgm:prSet/>
      <dgm:spPr/>
      <dgm:t>
        <a:bodyPr/>
        <a:lstStyle/>
        <a:p>
          <a:endParaRPr lang="ru-RU"/>
        </a:p>
      </dgm:t>
    </dgm:pt>
    <dgm:pt modelId="{70BA3E59-C5C7-4CB9-9BF4-DBCA811C9FF2}">
      <dgm:prSet phldrT="[Текст]" custT="1"/>
      <dgm:spPr/>
      <dgm:t>
        <a:bodyPr/>
        <a:lstStyle/>
        <a:p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Безопасность собственной жизнедеятельности 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B3EB597-B3A2-48BF-B184-85DF21557E7F}" type="parTrans" cxnId="{60CFE2D7-89F0-4E62-8471-82C8628BA9EB}">
      <dgm:prSet/>
      <dgm:spPr/>
      <dgm:t>
        <a:bodyPr/>
        <a:lstStyle/>
        <a:p>
          <a:endParaRPr lang="ru-RU"/>
        </a:p>
      </dgm:t>
    </dgm:pt>
    <dgm:pt modelId="{CB4E3006-B9A6-4C12-9D66-BA63F67585AB}" type="sibTrans" cxnId="{60CFE2D7-89F0-4E62-8471-82C8628BA9EB}">
      <dgm:prSet/>
      <dgm:spPr/>
      <dgm:t>
        <a:bodyPr/>
        <a:lstStyle/>
        <a:p>
          <a:endParaRPr lang="ru-RU"/>
        </a:p>
      </dgm:t>
    </dgm:pt>
    <dgm:pt modelId="{8DDE501B-1B86-41F7-828B-890DB6E3FE1D}" type="pres">
      <dgm:prSet presAssocID="{3367E79E-1CE0-404F-80A0-BD641944771D}" presName="linear" presStyleCnt="0">
        <dgm:presLayoutVars>
          <dgm:dir/>
          <dgm:animLvl val="lvl"/>
          <dgm:resizeHandles val="exact"/>
        </dgm:presLayoutVars>
      </dgm:prSet>
      <dgm:spPr/>
    </dgm:pt>
    <dgm:pt modelId="{73806D19-782C-493E-9039-ED6EC21891BE}" type="pres">
      <dgm:prSet presAssocID="{A224D71F-E7FB-4F4E-B1F8-4987A94067C6}" presName="parentLin" presStyleCnt="0"/>
      <dgm:spPr/>
    </dgm:pt>
    <dgm:pt modelId="{67554506-B947-4EE4-8D09-867DCB30819A}" type="pres">
      <dgm:prSet presAssocID="{A224D71F-E7FB-4F4E-B1F8-4987A94067C6}" presName="parentLeftMargin" presStyleLbl="node1" presStyleIdx="0" presStyleCnt="4"/>
      <dgm:spPr/>
    </dgm:pt>
    <dgm:pt modelId="{5FFA8EFE-D8D4-400D-AACE-3F9CE10F1907}" type="pres">
      <dgm:prSet presAssocID="{A224D71F-E7FB-4F4E-B1F8-4987A94067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42EB06-43FB-4DB6-9D15-EE0400F8BFAD}" type="pres">
      <dgm:prSet presAssocID="{A224D71F-E7FB-4F4E-B1F8-4987A94067C6}" presName="negativeSpace" presStyleCnt="0"/>
      <dgm:spPr/>
    </dgm:pt>
    <dgm:pt modelId="{D71AC770-D9B3-4AF6-8DEC-EED1BFF1BE45}" type="pres">
      <dgm:prSet presAssocID="{A224D71F-E7FB-4F4E-B1F8-4987A94067C6}" presName="childText" presStyleLbl="conFgAcc1" presStyleIdx="0" presStyleCnt="4">
        <dgm:presLayoutVars>
          <dgm:bulletEnabled val="1"/>
        </dgm:presLayoutVars>
      </dgm:prSet>
      <dgm:spPr/>
    </dgm:pt>
    <dgm:pt modelId="{6A936366-629D-45CA-8DF8-BC6A8EED961D}" type="pres">
      <dgm:prSet presAssocID="{A417715E-97A5-40B7-9330-B221ABA2A4D8}" presName="spaceBetweenRectangles" presStyleCnt="0"/>
      <dgm:spPr/>
    </dgm:pt>
    <dgm:pt modelId="{C3377BE4-0AC2-464D-A727-139C52456B0E}" type="pres">
      <dgm:prSet presAssocID="{BAED95B4-5999-4A03-BAAB-49D6BE8B5C9B}" presName="parentLin" presStyleCnt="0"/>
      <dgm:spPr/>
    </dgm:pt>
    <dgm:pt modelId="{26672EE6-1202-4D37-BABB-57A779BC4DE5}" type="pres">
      <dgm:prSet presAssocID="{BAED95B4-5999-4A03-BAAB-49D6BE8B5C9B}" presName="parentLeftMargin" presStyleLbl="node1" presStyleIdx="0" presStyleCnt="4"/>
      <dgm:spPr/>
    </dgm:pt>
    <dgm:pt modelId="{ECF83A31-ECB2-4EE3-9162-1795D76FBFB8}" type="pres">
      <dgm:prSet presAssocID="{BAED95B4-5999-4A03-BAAB-49D6BE8B5C9B}" presName="parentText" presStyleLbl="node1" presStyleIdx="1" presStyleCnt="4" custLinFactNeighborX="2262" custLinFactNeighborY="204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4DB49-C77D-4DCD-B478-403EEA92B8B2}" type="pres">
      <dgm:prSet presAssocID="{BAED95B4-5999-4A03-BAAB-49D6BE8B5C9B}" presName="negativeSpace" presStyleCnt="0"/>
      <dgm:spPr/>
    </dgm:pt>
    <dgm:pt modelId="{AD0B2777-FD2B-45D3-9394-38F119ECD127}" type="pres">
      <dgm:prSet presAssocID="{BAED95B4-5999-4A03-BAAB-49D6BE8B5C9B}" presName="childText" presStyleLbl="conFgAcc1" presStyleIdx="1" presStyleCnt="4">
        <dgm:presLayoutVars>
          <dgm:bulletEnabled val="1"/>
        </dgm:presLayoutVars>
      </dgm:prSet>
      <dgm:spPr/>
    </dgm:pt>
    <dgm:pt modelId="{CB9DBBE8-02FA-4B74-A299-43AF981654AE}" type="pres">
      <dgm:prSet presAssocID="{A6132D01-1381-49E1-95A0-619C1090B962}" presName="spaceBetweenRectangles" presStyleCnt="0"/>
      <dgm:spPr/>
    </dgm:pt>
    <dgm:pt modelId="{5F59C7F1-CF6E-4AA9-961B-E382AC31EB5E}" type="pres">
      <dgm:prSet presAssocID="{85424A04-90BD-4712-B2EF-8324AE46D64A}" presName="parentLin" presStyleCnt="0"/>
      <dgm:spPr/>
    </dgm:pt>
    <dgm:pt modelId="{18E84FB6-6449-466D-B17C-83233FEAAE5C}" type="pres">
      <dgm:prSet presAssocID="{85424A04-90BD-4712-B2EF-8324AE46D64A}" presName="parentLeftMargin" presStyleLbl="node1" presStyleIdx="1" presStyleCnt="4"/>
      <dgm:spPr/>
    </dgm:pt>
    <dgm:pt modelId="{8C9BB9A3-82C1-43EF-A113-9136A10B5156}" type="pres">
      <dgm:prSet presAssocID="{85424A04-90BD-4712-B2EF-8324AE46D6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01B849-A47C-4AD0-91E4-3717C895F5AF}" type="pres">
      <dgm:prSet presAssocID="{85424A04-90BD-4712-B2EF-8324AE46D64A}" presName="negativeSpace" presStyleCnt="0"/>
      <dgm:spPr/>
    </dgm:pt>
    <dgm:pt modelId="{9771A059-DE6F-458B-A9BA-FC39331A4A6C}" type="pres">
      <dgm:prSet presAssocID="{85424A04-90BD-4712-B2EF-8324AE46D64A}" presName="childText" presStyleLbl="conFgAcc1" presStyleIdx="2" presStyleCnt="4">
        <dgm:presLayoutVars>
          <dgm:bulletEnabled val="1"/>
        </dgm:presLayoutVars>
      </dgm:prSet>
      <dgm:spPr/>
    </dgm:pt>
    <dgm:pt modelId="{24D91E62-5E3B-4188-9A86-31918AA1F6AF}" type="pres">
      <dgm:prSet presAssocID="{D1571FCA-B822-4E45-A6DB-141DE176E949}" presName="spaceBetweenRectangles" presStyleCnt="0"/>
      <dgm:spPr/>
    </dgm:pt>
    <dgm:pt modelId="{B4240D44-B74E-4EF1-A7C5-CF9D70D41A6F}" type="pres">
      <dgm:prSet presAssocID="{70BA3E59-C5C7-4CB9-9BF4-DBCA811C9FF2}" presName="parentLin" presStyleCnt="0"/>
      <dgm:spPr/>
    </dgm:pt>
    <dgm:pt modelId="{EFF28731-C2CC-4E9C-928A-95C20B9BFCA1}" type="pres">
      <dgm:prSet presAssocID="{70BA3E59-C5C7-4CB9-9BF4-DBCA811C9FF2}" presName="parentLeftMargin" presStyleLbl="node1" presStyleIdx="2" presStyleCnt="4"/>
      <dgm:spPr/>
    </dgm:pt>
    <dgm:pt modelId="{3FD1D72B-C846-4159-AE91-DCBA01338633}" type="pres">
      <dgm:prSet presAssocID="{70BA3E59-C5C7-4CB9-9BF4-DBCA811C9FF2}" presName="parentText" presStyleLbl="node1" presStyleIdx="3" presStyleCnt="4" custScaleY="120172">
        <dgm:presLayoutVars>
          <dgm:chMax val="0"/>
          <dgm:bulletEnabled val="1"/>
        </dgm:presLayoutVars>
      </dgm:prSet>
      <dgm:spPr/>
    </dgm:pt>
    <dgm:pt modelId="{E39D7851-0B92-433D-AD79-FDD12C61FA6F}" type="pres">
      <dgm:prSet presAssocID="{70BA3E59-C5C7-4CB9-9BF4-DBCA811C9FF2}" presName="negativeSpace" presStyleCnt="0"/>
      <dgm:spPr/>
    </dgm:pt>
    <dgm:pt modelId="{101053E2-CF34-4A80-860B-E9CA37D0DFF4}" type="pres">
      <dgm:prSet presAssocID="{70BA3E59-C5C7-4CB9-9BF4-DBCA811C9FF2}" presName="childText" presStyleLbl="conFgAcc1" presStyleIdx="3" presStyleCnt="4" custLinFactNeighborY="11586">
        <dgm:presLayoutVars>
          <dgm:bulletEnabled val="1"/>
        </dgm:presLayoutVars>
      </dgm:prSet>
      <dgm:spPr/>
    </dgm:pt>
  </dgm:ptLst>
  <dgm:cxnLst>
    <dgm:cxn modelId="{C115DAB4-3917-4D88-ADEA-892BE552C2F9}" type="presOf" srcId="{70BA3E59-C5C7-4CB9-9BF4-DBCA811C9FF2}" destId="{EFF28731-C2CC-4E9C-928A-95C20B9BFCA1}" srcOrd="0" destOrd="0" presId="urn:microsoft.com/office/officeart/2005/8/layout/list1"/>
    <dgm:cxn modelId="{D2A6C6F8-B790-4361-9775-252410E0C543}" type="presOf" srcId="{85424A04-90BD-4712-B2EF-8324AE46D64A}" destId="{8C9BB9A3-82C1-43EF-A113-9136A10B5156}" srcOrd="1" destOrd="0" presId="urn:microsoft.com/office/officeart/2005/8/layout/list1"/>
    <dgm:cxn modelId="{16E588F1-FD2A-4DBB-882C-53FCB3A295A4}" type="presOf" srcId="{A224D71F-E7FB-4F4E-B1F8-4987A94067C6}" destId="{67554506-B947-4EE4-8D09-867DCB30819A}" srcOrd="0" destOrd="0" presId="urn:microsoft.com/office/officeart/2005/8/layout/list1"/>
    <dgm:cxn modelId="{6CBF5301-CFCB-4349-9ADD-BDA162036859}" type="presOf" srcId="{70BA3E59-C5C7-4CB9-9BF4-DBCA811C9FF2}" destId="{3FD1D72B-C846-4159-AE91-DCBA01338633}" srcOrd="1" destOrd="0" presId="urn:microsoft.com/office/officeart/2005/8/layout/list1"/>
    <dgm:cxn modelId="{539B8F02-FAAA-4EB1-810D-87128D88D4DC}" type="presOf" srcId="{A224D71F-E7FB-4F4E-B1F8-4987A94067C6}" destId="{5FFA8EFE-D8D4-400D-AACE-3F9CE10F1907}" srcOrd="1" destOrd="0" presId="urn:microsoft.com/office/officeart/2005/8/layout/list1"/>
    <dgm:cxn modelId="{CF1CEE37-A2E1-4D00-B5D3-842D47E86396}" type="presOf" srcId="{85424A04-90BD-4712-B2EF-8324AE46D64A}" destId="{18E84FB6-6449-466D-B17C-83233FEAAE5C}" srcOrd="0" destOrd="0" presId="urn:microsoft.com/office/officeart/2005/8/layout/list1"/>
    <dgm:cxn modelId="{4F920138-CB75-4A66-B8AC-39C3780DB377}" srcId="{3367E79E-1CE0-404F-80A0-BD641944771D}" destId="{BAED95B4-5999-4A03-BAAB-49D6BE8B5C9B}" srcOrd="1" destOrd="0" parTransId="{F3CEEA6F-E5DC-48C9-9F21-46CA9945AFA4}" sibTransId="{A6132D01-1381-49E1-95A0-619C1090B962}"/>
    <dgm:cxn modelId="{EBF90ED4-8E80-4573-B548-74BCE41C01C0}" type="presOf" srcId="{BAED95B4-5999-4A03-BAAB-49D6BE8B5C9B}" destId="{ECF83A31-ECB2-4EE3-9162-1795D76FBFB8}" srcOrd="1" destOrd="0" presId="urn:microsoft.com/office/officeart/2005/8/layout/list1"/>
    <dgm:cxn modelId="{8F590CC5-BD1C-4A5C-B0B2-3FB7949C9866}" srcId="{3367E79E-1CE0-404F-80A0-BD641944771D}" destId="{85424A04-90BD-4712-B2EF-8324AE46D64A}" srcOrd="2" destOrd="0" parTransId="{B856DD8A-3B13-4332-977E-4C596CA305FD}" sibTransId="{D1571FCA-B822-4E45-A6DB-141DE176E949}"/>
    <dgm:cxn modelId="{60CFE2D7-89F0-4E62-8471-82C8628BA9EB}" srcId="{3367E79E-1CE0-404F-80A0-BD641944771D}" destId="{70BA3E59-C5C7-4CB9-9BF4-DBCA811C9FF2}" srcOrd="3" destOrd="0" parTransId="{3B3EB597-B3A2-48BF-B184-85DF21557E7F}" sibTransId="{CB4E3006-B9A6-4C12-9D66-BA63F67585AB}"/>
    <dgm:cxn modelId="{7F7E1121-2947-45A9-AD99-BC101DEAF0CC}" srcId="{3367E79E-1CE0-404F-80A0-BD641944771D}" destId="{A224D71F-E7FB-4F4E-B1F8-4987A94067C6}" srcOrd="0" destOrd="0" parTransId="{5C1BCEAF-2958-404E-95C1-F58552FD8D13}" sibTransId="{A417715E-97A5-40B7-9330-B221ABA2A4D8}"/>
    <dgm:cxn modelId="{84FA6AEC-0F4A-4B10-B753-4F87F35CB837}" type="presOf" srcId="{3367E79E-1CE0-404F-80A0-BD641944771D}" destId="{8DDE501B-1B86-41F7-828B-890DB6E3FE1D}" srcOrd="0" destOrd="0" presId="urn:microsoft.com/office/officeart/2005/8/layout/list1"/>
    <dgm:cxn modelId="{37452E28-A104-4954-A8DA-6F4E07352C72}" type="presOf" srcId="{BAED95B4-5999-4A03-BAAB-49D6BE8B5C9B}" destId="{26672EE6-1202-4D37-BABB-57A779BC4DE5}" srcOrd="0" destOrd="0" presId="urn:microsoft.com/office/officeart/2005/8/layout/list1"/>
    <dgm:cxn modelId="{E6EF0A3B-9424-4CD5-86F8-A16A05CC5986}" type="presParOf" srcId="{8DDE501B-1B86-41F7-828B-890DB6E3FE1D}" destId="{73806D19-782C-493E-9039-ED6EC21891BE}" srcOrd="0" destOrd="0" presId="urn:microsoft.com/office/officeart/2005/8/layout/list1"/>
    <dgm:cxn modelId="{B51E34D0-2CFD-4BD4-836A-525BE35D7B30}" type="presParOf" srcId="{73806D19-782C-493E-9039-ED6EC21891BE}" destId="{67554506-B947-4EE4-8D09-867DCB30819A}" srcOrd="0" destOrd="0" presId="urn:microsoft.com/office/officeart/2005/8/layout/list1"/>
    <dgm:cxn modelId="{193BBD6B-865B-4630-9618-9F446F8F3891}" type="presParOf" srcId="{73806D19-782C-493E-9039-ED6EC21891BE}" destId="{5FFA8EFE-D8D4-400D-AACE-3F9CE10F1907}" srcOrd="1" destOrd="0" presId="urn:microsoft.com/office/officeart/2005/8/layout/list1"/>
    <dgm:cxn modelId="{58E22B16-2A85-455C-B966-4AD1786B5C58}" type="presParOf" srcId="{8DDE501B-1B86-41F7-828B-890DB6E3FE1D}" destId="{A642EB06-43FB-4DB6-9D15-EE0400F8BFAD}" srcOrd="1" destOrd="0" presId="urn:microsoft.com/office/officeart/2005/8/layout/list1"/>
    <dgm:cxn modelId="{49DD739A-5227-44FA-BD64-882AAE5D4DD6}" type="presParOf" srcId="{8DDE501B-1B86-41F7-828B-890DB6E3FE1D}" destId="{D71AC770-D9B3-4AF6-8DEC-EED1BFF1BE45}" srcOrd="2" destOrd="0" presId="urn:microsoft.com/office/officeart/2005/8/layout/list1"/>
    <dgm:cxn modelId="{9788214E-BA6F-4923-BEAC-2DD95D8965DA}" type="presParOf" srcId="{8DDE501B-1B86-41F7-828B-890DB6E3FE1D}" destId="{6A936366-629D-45CA-8DF8-BC6A8EED961D}" srcOrd="3" destOrd="0" presId="urn:microsoft.com/office/officeart/2005/8/layout/list1"/>
    <dgm:cxn modelId="{8909F246-F68A-4EBB-912A-3B0193B49BE8}" type="presParOf" srcId="{8DDE501B-1B86-41F7-828B-890DB6E3FE1D}" destId="{C3377BE4-0AC2-464D-A727-139C52456B0E}" srcOrd="4" destOrd="0" presId="urn:microsoft.com/office/officeart/2005/8/layout/list1"/>
    <dgm:cxn modelId="{E3F6ADE3-6814-4BF3-903C-1D9BFA0C7946}" type="presParOf" srcId="{C3377BE4-0AC2-464D-A727-139C52456B0E}" destId="{26672EE6-1202-4D37-BABB-57A779BC4DE5}" srcOrd="0" destOrd="0" presId="urn:microsoft.com/office/officeart/2005/8/layout/list1"/>
    <dgm:cxn modelId="{4C0E6F2D-0D53-4054-A97B-35B32E76C23A}" type="presParOf" srcId="{C3377BE4-0AC2-464D-A727-139C52456B0E}" destId="{ECF83A31-ECB2-4EE3-9162-1795D76FBFB8}" srcOrd="1" destOrd="0" presId="urn:microsoft.com/office/officeart/2005/8/layout/list1"/>
    <dgm:cxn modelId="{7279C084-EEF8-432F-A2EE-633F0053664A}" type="presParOf" srcId="{8DDE501B-1B86-41F7-828B-890DB6E3FE1D}" destId="{1BA4DB49-C77D-4DCD-B478-403EEA92B8B2}" srcOrd="5" destOrd="0" presId="urn:microsoft.com/office/officeart/2005/8/layout/list1"/>
    <dgm:cxn modelId="{A78F4DC0-3BC0-4C8F-992C-6539DC320EE8}" type="presParOf" srcId="{8DDE501B-1B86-41F7-828B-890DB6E3FE1D}" destId="{AD0B2777-FD2B-45D3-9394-38F119ECD127}" srcOrd="6" destOrd="0" presId="urn:microsoft.com/office/officeart/2005/8/layout/list1"/>
    <dgm:cxn modelId="{F191DA88-C561-42C1-AC03-A5A6C917B562}" type="presParOf" srcId="{8DDE501B-1B86-41F7-828B-890DB6E3FE1D}" destId="{CB9DBBE8-02FA-4B74-A299-43AF981654AE}" srcOrd="7" destOrd="0" presId="urn:microsoft.com/office/officeart/2005/8/layout/list1"/>
    <dgm:cxn modelId="{A05FF465-92EB-4F78-93AC-341BBE8B18BF}" type="presParOf" srcId="{8DDE501B-1B86-41F7-828B-890DB6E3FE1D}" destId="{5F59C7F1-CF6E-4AA9-961B-E382AC31EB5E}" srcOrd="8" destOrd="0" presId="urn:microsoft.com/office/officeart/2005/8/layout/list1"/>
    <dgm:cxn modelId="{77EAC77F-6E95-4F50-8861-60D8B2FA79F5}" type="presParOf" srcId="{5F59C7F1-CF6E-4AA9-961B-E382AC31EB5E}" destId="{18E84FB6-6449-466D-B17C-83233FEAAE5C}" srcOrd="0" destOrd="0" presId="urn:microsoft.com/office/officeart/2005/8/layout/list1"/>
    <dgm:cxn modelId="{FAD06B2F-489F-4727-BD63-08D58880DC85}" type="presParOf" srcId="{5F59C7F1-CF6E-4AA9-961B-E382AC31EB5E}" destId="{8C9BB9A3-82C1-43EF-A113-9136A10B5156}" srcOrd="1" destOrd="0" presId="urn:microsoft.com/office/officeart/2005/8/layout/list1"/>
    <dgm:cxn modelId="{36D11A2F-014C-4033-AF5B-E3994F5C8142}" type="presParOf" srcId="{8DDE501B-1B86-41F7-828B-890DB6E3FE1D}" destId="{F101B849-A47C-4AD0-91E4-3717C895F5AF}" srcOrd="9" destOrd="0" presId="urn:microsoft.com/office/officeart/2005/8/layout/list1"/>
    <dgm:cxn modelId="{7AEC6B25-7A79-42C2-9DB1-AF3DC9769D5B}" type="presParOf" srcId="{8DDE501B-1B86-41F7-828B-890DB6E3FE1D}" destId="{9771A059-DE6F-458B-A9BA-FC39331A4A6C}" srcOrd="10" destOrd="0" presId="urn:microsoft.com/office/officeart/2005/8/layout/list1"/>
    <dgm:cxn modelId="{ECA910D2-D7E2-4D0F-A35D-44E3B3BAC827}" type="presParOf" srcId="{8DDE501B-1B86-41F7-828B-890DB6E3FE1D}" destId="{24D91E62-5E3B-4188-9A86-31918AA1F6AF}" srcOrd="11" destOrd="0" presId="urn:microsoft.com/office/officeart/2005/8/layout/list1"/>
    <dgm:cxn modelId="{B32A7B9E-F53F-4EB2-9912-26F7E4EAB814}" type="presParOf" srcId="{8DDE501B-1B86-41F7-828B-890DB6E3FE1D}" destId="{B4240D44-B74E-4EF1-A7C5-CF9D70D41A6F}" srcOrd="12" destOrd="0" presId="urn:microsoft.com/office/officeart/2005/8/layout/list1"/>
    <dgm:cxn modelId="{E95FB240-13B6-445D-BF7B-40D482BE7F53}" type="presParOf" srcId="{B4240D44-B74E-4EF1-A7C5-CF9D70D41A6F}" destId="{EFF28731-C2CC-4E9C-928A-95C20B9BFCA1}" srcOrd="0" destOrd="0" presId="urn:microsoft.com/office/officeart/2005/8/layout/list1"/>
    <dgm:cxn modelId="{8CAB373D-1395-4B29-B6F1-1075A31E646A}" type="presParOf" srcId="{B4240D44-B74E-4EF1-A7C5-CF9D70D41A6F}" destId="{3FD1D72B-C846-4159-AE91-DCBA01338633}" srcOrd="1" destOrd="0" presId="urn:microsoft.com/office/officeart/2005/8/layout/list1"/>
    <dgm:cxn modelId="{91C555A7-CE13-436B-AE10-CFCA87B3422A}" type="presParOf" srcId="{8DDE501B-1B86-41F7-828B-890DB6E3FE1D}" destId="{E39D7851-0B92-433D-AD79-FDD12C61FA6F}" srcOrd="13" destOrd="0" presId="urn:microsoft.com/office/officeart/2005/8/layout/list1"/>
    <dgm:cxn modelId="{C84A7939-B565-4004-B54F-ED62F82AE1CA}" type="presParOf" srcId="{8DDE501B-1B86-41F7-828B-890DB6E3FE1D}" destId="{101053E2-CF34-4A80-860B-E9CA37D0DFF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C1791-8F28-4583-90F3-AE14A89D7037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980BB8-BA91-4ED3-A06F-20FA933943F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440F736-F7F3-47BE-82C7-62F2EACB83B2}" type="parTrans" cxnId="{2111CEE7-7D4C-4DFE-8001-4C05FC7B4CE6}">
      <dgm:prSet/>
      <dgm:spPr/>
      <dgm:t>
        <a:bodyPr/>
        <a:lstStyle/>
        <a:p>
          <a:endParaRPr lang="ru-RU"/>
        </a:p>
      </dgm:t>
    </dgm:pt>
    <dgm:pt modelId="{62ED15B5-ED5F-4FA6-92BD-1730519444D7}" type="sibTrans" cxnId="{2111CEE7-7D4C-4DFE-8001-4C05FC7B4CE6}">
      <dgm:prSet/>
      <dgm:spPr/>
      <dgm:t>
        <a:bodyPr/>
        <a:lstStyle/>
        <a:p>
          <a:endParaRPr lang="ru-RU"/>
        </a:p>
      </dgm:t>
    </dgm:pt>
    <dgm:pt modelId="{CA6F6A4E-EBAA-4EE3-B14C-570A7A153B87}">
      <dgm:prSet phldrT="[Текст]" custT="1"/>
      <dgm:spPr/>
      <dgm:t>
        <a:bodyPr/>
        <a:lstStyle/>
        <a:p>
          <a:r>
            <a:rPr lang="ru-RU" sz="5100" dirty="0" smtClean="0"/>
            <a:t> </a:t>
          </a:r>
          <a:r>
            <a:rPr lang="ru-RU" sz="48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Словесные </a:t>
          </a:r>
          <a:endParaRPr lang="ru-RU" sz="4800" dirty="0">
            <a:solidFill>
              <a:schemeClr val="tx2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BF2CD1D-1ADB-4943-9E43-BB31FD73BBFD}" type="parTrans" cxnId="{7274DCAC-C8C0-4BC2-B8F1-0753BC4B2649}">
      <dgm:prSet/>
      <dgm:spPr/>
      <dgm:t>
        <a:bodyPr/>
        <a:lstStyle/>
        <a:p>
          <a:endParaRPr lang="ru-RU"/>
        </a:p>
      </dgm:t>
    </dgm:pt>
    <dgm:pt modelId="{6913D5B6-40E9-4043-94F7-84D6D16265CF}" type="sibTrans" cxnId="{7274DCAC-C8C0-4BC2-B8F1-0753BC4B2649}">
      <dgm:prSet/>
      <dgm:spPr/>
      <dgm:t>
        <a:bodyPr/>
        <a:lstStyle/>
        <a:p>
          <a:endParaRPr lang="ru-RU"/>
        </a:p>
      </dgm:t>
    </dgm:pt>
    <dgm:pt modelId="{842F90DC-8FBD-40D1-9C92-AA3EB64419C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E0E7DA1-3538-4B16-BD54-967349993BE7}" type="parTrans" cxnId="{A30C7B38-DE09-4199-A730-90F41DAD8A85}">
      <dgm:prSet/>
      <dgm:spPr/>
      <dgm:t>
        <a:bodyPr/>
        <a:lstStyle/>
        <a:p>
          <a:endParaRPr lang="ru-RU"/>
        </a:p>
      </dgm:t>
    </dgm:pt>
    <dgm:pt modelId="{EE292A0C-8456-4D96-9C64-9C36CF47F6DE}" type="sibTrans" cxnId="{A30C7B38-DE09-4199-A730-90F41DAD8A85}">
      <dgm:prSet/>
      <dgm:spPr/>
      <dgm:t>
        <a:bodyPr/>
        <a:lstStyle/>
        <a:p>
          <a:endParaRPr lang="ru-RU"/>
        </a:p>
      </dgm:t>
    </dgm:pt>
    <dgm:pt modelId="{D8E9A7EE-3E33-46E1-BE50-C00F5496D786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Наглядные</a:t>
          </a:r>
          <a:r>
            <a:rPr lang="ru-RU" dirty="0" smtClean="0"/>
            <a:t> </a:t>
          </a:r>
          <a:endParaRPr lang="ru-RU" dirty="0"/>
        </a:p>
      </dgm:t>
    </dgm:pt>
    <dgm:pt modelId="{480AC7C6-B0D5-41EE-8E0F-73A344C9FD27}" type="parTrans" cxnId="{D9C03955-F2D8-4C5F-B061-1A0994CA8484}">
      <dgm:prSet/>
      <dgm:spPr/>
      <dgm:t>
        <a:bodyPr/>
        <a:lstStyle/>
        <a:p>
          <a:endParaRPr lang="ru-RU"/>
        </a:p>
      </dgm:t>
    </dgm:pt>
    <dgm:pt modelId="{F6B48D80-1965-482B-B2D7-85F7898C5DEC}" type="sibTrans" cxnId="{D9C03955-F2D8-4C5F-B061-1A0994CA8484}">
      <dgm:prSet/>
      <dgm:spPr/>
      <dgm:t>
        <a:bodyPr/>
        <a:lstStyle/>
        <a:p>
          <a:endParaRPr lang="ru-RU"/>
        </a:p>
      </dgm:t>
    </dgm:pt>
    <dgm:pt modelId="{D8F2208C-2894-4ABD-842A-CCF0713ED53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A76DF5C-D064-4A7E-86C1-A38552BBCF9F}" type="sibTrans" cxnId="{1A270FD1-9162-42F0-8260-A804C1BB4DDF}">
      <dgm:prSet/>
      <dgm:spPr/>
      <dgm:t>
        <a:bodyPr/>
        <a:lstStyle/>
        <a:p>
          <a:endParaRPr lang="ru-RU"/>
        </a:p>
      </dgm:t>
    </dgm:pt>
    <dgm:pt modelId="{BDB4B936-C849-48A5-83F6-FDA20C2E210D}" type="parTrans" cxnId="{1A270FD1-9162-42F0-8260-A804C1BB4DDF}">
      <dgm:prSet/>
      <dgm:spPr/>
      <dgm:t>
        <a:bodyPr/>
        <a:lstStyle/>
        <a:p>
          <a:endParaRPr lang="ru-RU"/>
        </a:p>
      </dgm:t>
    </dgm:pt>
    <dgm:pt modelId="{B3FCE99D-BAEB-474A-AECA-ADA1A4B22FAA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Практические</a:t>
          </a:r>
          <a:endParaRPr lang="ru-RU" dirty="0">
            <a:solidFill>
              <a:schemeClr val="tx2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9EE3BC6-1E68-499A-A80A-424AC2A16953}" type="sibTrans" cxnId="{38EA408B-172D-4443-92B4-918B79E8A2CE}">
      <dgm:prSet/>
      <dgm:spPr/>
      <dgm:t>
        <a:bodyPr/>
        <a:lstStyle/>
        <a:p>
          <a:endParaRPr lang="ru-RU"/>
        </a:p>
      </dgm:t>
    </dgm:pt>
    <dgm:pt modelId="{F8698F16-9B8C-43E0-8F03-4305DD8E7BB0}" type="parTrans" cxnId="{38EA408B-172D-4443-92B4-918B79E8A2CE}">
      <dgm:prSet/>
      <dgm:spPr/>
      <dgm:t>
        <a:bodyPr/>
        <a:lstStyle/>
        <a:p>
          <a:endParaRPr lang="ru-RU"/>
        </a:p>
      </dgm:t>
    </dgm:pt>
    <dgm:pt modelId="{4C9151CC-BE4E-483A-941E-51BA461F5B01}" type="pres">
      <dgm:prSet presAssocID="{841C1791-8F28-4583-90F3-AE14A89D7037}" presName="linearFlow" presStyleCnt="0">
        <dgm:presLayoutVars>
          <dgm:dir/>
          <dgm:animLvl val="lvl"/>
          <dgm:resizeHandles val="exact"/>
        </dgm:presLayoutVars>
      </dgm:prSet>
      <dgm:spPr/>
    </dgm:pt>
    <dgm:pt modelId="{82A235D4-314D-4D21-907C-B57E71D7521B}" type="pres">
      <dgm:prSet presAssocID="{B4980BB8-BA91-4ED3-A06F-20FA933943FF}" presName="composite" presStyleCnt="0"/>
      <dgm:spPr/>
    </dgm:pt>
    <dgm:pt modelId="{CC58D254-5D3A-4566-AC25-09932FFA309D}" type="pres">
      <dgm:prSet presAssocID="{B4980BB8-BA91-4ED3-A06F-20FA933943F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75848A8-AD09-47A8-AA82-1E0664300552}" type="pres">
      <dgm:prSet presAssocID="{B4980BB8-BA91-4ED3-A06F-20FA933943F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61C5F-56E0-4A2A-98BA-CBC58309EB4B}" type="pres">
      <dgm:prSet presAssocID="{62ED15B5-ED5F-4FA6-92BD-1730519444D7}" presName="sp" presStyleCnt="0"/>
      <dgm:spPr/>
    </dgm:pt>
    <dgm:pt modelId="{E7EF963C-2F31-4CEC-8FAC-BD6DBF7FC543}" type="pres">
      <dgm:prSet presAssocID="{842F90DC-8FBD-40D1-9C92-AA3EB64419C8}" presName="composite" presStyleCnt="0"/>
      <dgm:spPr/>
    </dgm:pt>
    <dgm:pt modelId="{571E5BDA-E476-4A44-9E93-1ED5CE49D37A}" type="pres">
      <dgm:prSet presAssocID="{842F90DC-8FBD-40D1-9C92-AA3EB64419C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8C1FB48-B05D-4D7B-8EB7-8070DF9DEC62}" type="pres">
      <dgm:prSet presAssocID="{842F90DC-8FBD-40D1-9C92-AA3EB64419C8}" presName="descendantText" presStyleLbl="alignAcc1" presStyleIdx="1" presStyleCnt="3" custLinFactNeighborX="381" custLinFactNeighborY="-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16F4A-058C-49C5-8630-5C8349CDF5BA}" type="pres">
      <dgm:prSet presAssocID="{EE292A0C-8456-4D96-9C64-9C36CF47F6DE}" presName="sp" presStyleCnt="0"/>
      <dgm:spPr/>
    </dgm:pt>
    <dgm:pt modelId="{715B64F5-EC03-46AB-B742-69AED86BF7D3}" type="pres">
      <dgm:prSet presAssocID="{D8F2208C-2894-4ABD-842A-CCF0713ED53F}" presName="composite" presStyleCnt="0"/>
      <dgm:spPr/>
    </dgm:pt>
    <dgm:pt modelId="{A8EBAAAA-F346-428F-9E8A-5C6C845322A0}" type="pres">
      <dgm:prSet presAssocID="{D8F2208C-2894-4ABD-842A-CCF0713ED53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243D2-6139-4488-A4EE-C4AA6C844B9C}" type="pres">
      <dgm:prSet presAssocID="{D8F2208C-2894-4ABD-842A-CCF0713ED53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82ADAA-BB70-49CD-AF69-9D444CC40918}" type="presOf" srcId="{B3FCE99D-BAEB-474A-AECA-ADA1A4B22FAA}" destId="{DEF243D2-6139-4488-A4EE-C4AA6C844B9C}" srcOrd="0" destOrd="0" presId="urn:microsoft.com/office/officeart/2005/8/layout/chevron2"/>
    <dgm:cxn modelId="{9AA94C5F-C0B3-4307-A0F9-888E70B6D0C1}" type="presOf" srcId="{842F90DC-8FBD-40D1-9C92-AA3EB64419C8}" destId="{571E5BDA-E476-4A44-9E93-1ED5CE49D37A}" srcOrd="0" destOrd="0" presId="urn:microsoft.com/office/officeart/2005/8/layout/chevron2"/>
    <dgm:cxn modelId="{E909ED2B-1DB3-4759-B57F-F83C7AFF99ED}" type="presOf" srcId="{D8E9A7EE-3E33-46E1-BE50-C00F5496D786}" destId="{28C1FB48-B05D-4D7B-8EB7-8070DF9DEC62}" srcOrd="0" destOrd="0" presId="urn:microsoft.com/office/officeart/2005/8/layout/chevron2"/>
    <dgm:cxn modelId="{38EA408B-172D-4443-92B4-918B79E8A2CE}" srcId="{D8F2208C-2894-4ABD-842A-CCF0713ED53F}" destId="{B3FCE99D-BAEB-474A-AECA-ADA1A4B22FAA}" srcOrd="0" destOrd="0" parTransId="{F8698F16-9B8C-43E0-8F03-4305DD8E7BB0}" sibTransId="{09EE3BC6-1E68-499A-A80A-424AC2A16953}"/>
    <dgm:cxn modelId="{1A270FD1-9162-42F0-8260-A804C1BB4DDF}" srcId="{841C1791-8F28-4583-90F3-AE14A89D7037}" destId="{D8F2208C-2894-4ABD-842A-CCF0713ED53F}" srcOrd="2" destOrd="0" parTransId="{BDB4B936-C849-48A5-83F6-FDA20C2E210D}" sibTransId="{AA76DF5C-D064-4A7E-86C1-A38552BBCF9F}"/>
    <dgm:cxn modelId="{C83D526F-AFD3-471F-AC74-8272B96513FC}" type="presOf" srcId="{D8F2208C-2894-4ABD-842A-CCF0713ED53F}" destId="{A8EBAAAA-F346-428F-9E8A-5C6C845322A0}" srcOrd="0" destOrd="0" presId="urn:microsoft.com/office/officeart/2005/8/layout/chevron2"/>
    <dgm:cxn modelId="{D9C03955-F2D8-4C5F-B061-1A0994CA8484}" srcId="{842F90DC-8FBD-40D1-9C92-AA3EB64419C8}" destId="{D8E9A7EE-3E33-46E1-BE50-C00F5496D786}" srcOrd="0" destOrd="0" parTransId="{480AC7C6-B0D5-41EE-8E0F-73A344C9FD27}" sibTransId="{F6B48D80-1965-482B-B2D7-85F7898C5DEC}"/>
    <dgm:cxn modelId="{ADCE0E17-99A7-46B7-BA6E-EAB76D9876A6}" type="presOf" srcId="{841C1791-8F28-4583-90F3-AE14A89D7037}" destId="{4C9151CC-BE4E-483A-941E-51BA461F5B01}" srcOrd="0" destOrd="0" presId="urn:microsoft.com/office/officeart/2005/8/layout/chevron2"/>
    <dgm:cxn modelId="{A3570ADE-1F33-4D50-91A4-CCAEC89CB7FC}" type="presOf" srcId="{CA6F6A4E-EBAA-4EE3-B14C-570A7A153B87}" destId="{975848A8-AD09-47A8-AA82-1E0664300552}" srcOrd="0" destOrd="0" presId="urn:microsoft.com/office/officeart/2005/8/layout/chevron2"/>
    <dgm:cxn modelId="{A30C7B38-DE09-4199-A730-90F41DAD8A85}" srcId="{841C1791-8F28-4583-90F3-AE14A89D7037}" destId="{842F90DC-8FBD-40D1-9C92-AA3EB64419C8}" srcOrd="1" destOrd="0" parTransId="{2E0E7DA1-3538-4B16-BD54-967349993BE7}" sibTransId="{EE292A0C-8456-4D96-9C64-9C36CF47F6DE}"/>
    <dgm:cxn modelId="{7274DCAC-C8C0-4BC2-B8F1-0753BC4B2649}" srcId="{B4980BB8-BA91-4ED3-A06F-20FA933943FF}" destId="{CA6F6A4E-EBAA-4EE3-B14C-570A7A153B87}" srcOrd="0" destOrd="0" parTransId="{CBF2CD1D-1ADB-4943-9E43-BB31FD73BBFD}" sibTransId="{6913D5B6-40E9-4043-94F7-84D6D16265CF}"/>
    <dgm:cxn modelId="{32B91B44-3A74-4696-B687-DC5F4C811B53}" type="presOf" srcId="{B4980BB8-BA91-4ED3-A06F-20FA933943FF}" destId="{CC58D254-5D3A-4566-AC25-09932FFA309D}" srcOrd="0" destOrd="0" presId="urn:microsoft.com/office/officeart/2005/8/layout/chevron2"/>
    <dgm:cxn modelId="{2111CEE7-7D4C-4DFE-8001-4C05FC7B4CE6}" srcId="{841C1791-8F28-4583-90F3-AE14A89D7037}" destId="{B4980BB8-BA91-4ED3-A06F-20FA933943FF}" srcOrd="0" destOrd="0" parTransId="{8440F736-F7F3-47BE-82C7-62F2EACB83B2}" sibTransId="{62ED15B5-ED5F-4FA6-92BD-1730519444D7}"/>
    <dgm:cxn modelId="{848DE01F-4D25-4DDA-9CA9-8C655DCC6E7B}" type="presParOf" srcId="{4C9151CC-BE4E-483A-941E-51BA461F5B01}" destId="{82A235D4-314D-4D21-907C-B57E71D7521B}" srcOrd="0" destOrd="0" presId="urn:microsoft.com/office/officeart/2005/8/layout/chevron2"/>
    <dgm:cxn modelId="{2011A94D-04F5-4AB2-91E2-EA1044BB1B6A}" type="presParOf" srcId="{82A235D4-314D-4D21-907C-B57E71D7521B}" destId="{CC58D254-5D3A-4566-AC25-09932FFA309D}" srcOrd="0" destOrd="0" presId="urn:microsoft.com/office/officeart/2005/8/layout/chevron2"/>
    <dgm:cxn modelId="{1AC36052-777C-44AA-989B-4BBD1A1AA78B}" type="presParOf" srcId="{82A235D4-314D-4D21-907C-B57E71D7521B}" destId="{975848A8-AD09-47A8-AA82-1E0664300552}" srcOrd="1" destOrd="0" presId="urn:microsoft.com/office/officeart/2005/8/layout/chevron2"/>
    <dgm:cxn modelId="{CF3EE08A-162B-454D-BE18-D13A6D00165A}" type="presParOf" srcId="{4C9151CC-BE4E-483A-941E-51BA461F5B01}" destId="{78D61C5F-56E0-4A2A-98BA-CBC58309EB4B}" srcOrd="1" destOrd="0" presId="urn:microsoft.com/office/officeart/2005/8/layout/chevron2"/>
    <dgm:cxn modelId="{4F884767-0FA2-4344-8389-5206DA6EB60B}" type="presParOf" srcId="{4C9151CC-BE4E-483A-941E-51BA461F5B01}" destId="{E7EF963C-2F31-4CEC-8FAC-BD6DBF7FC543}" srcOrd="2" destOrd="0" presId="urn:microsoft.com/office/officeart/2005/8/layout/chevron2"/>
    <dgm:cxn modelId="{D2501FF2-9C6A-4467-8F04-2C57D1CFA3D0}" type="presParOf" srcId="{E7EF963C-2F31-4CEC-8FAC-BD6DBF7FC543}" destId="{571E5BDA-E476-4A44-9E93-1ED5CE49D37A}" srcOrd="0" destOrd="0" presId="urn:microsoft.com/office/officeart/2005/8/layout/chevron2"/>
    <dgm:cxn modelId="{716DF0C3-FC9A-413D-BFA8-62A342B5F326}" type="presParOf" srcId="{E7EF963C-2F31-4CEC-8FAC-BD6DBF7FC543}" destId="{28C1FB48-B05D-4D7B-8EB7-8070DF9DEC62}" srcOrd="1" destOrd="0" presId="urn:microsoft.com/office/officeart/2005/8/layout/chevron2"/>
    <dgm:cxn modelId="{B40A1E01-5A17-4177-9FB4-750F5C368FB0}" type="presParOf" srcId="{4C9151CC-BE4E-483A-941E-51BA461F5B01}" destId="{3B916F4A-058C-49C5-8630-5C8349CDF5BA}" srcOrd="3" destOrd="0" presId="urn:microsoft.com/office/officeart/2005/8/layout/chevron2"/>
    <dgm:cxn modelId="{904B497B-ED91-46F6-A1A7-B32FED583D05}" type="presParOf" srcId="{4C9151CC-BE4E-483A-941E-51BA461F5B01}" destId="{715B64F5-EC03-46AB-B742-69AED86BF7D3}" srcOrd="4" destOrd="0" presId="urn:microsoft.com/office/officeart/2005/8/layout/chevron2"/>
    <dgm:cxn modelId="{D1073045-954C-48A9-9BCA-EA54ACF7CD84}" type="presParOf" srcId="{715B64F5-EC03-46AB-B742-69AED86BF7D3}" destId="{A8EBAAAA-F346-428F-9E8A-5C6C845322A0}" srcOrd="0" destOrd="0" presId="urn:microsoft.com/office/officeart/2005/8/layout/chevron2"/>
    <dgm:cxn modelId="{038213B6-34A7-4B6D-A629-D39B8E682B3E}" type="presParOf" srcId="{715B64F5-EC03-46AB-B742-69AED86BF7D3}" destId="{DEF243D2-6139-4488-A4EE-C4AA6C844B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12EFF7-0FB9-4EDF-BB3D-59A2A0CCAC48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956B61-28B1-45AB-BB02-66D9817B9A3C}">
      <dgm:prSet phldrT="[Текст]"/>
      <dgm:spPr/>
      <dgm:t>
        <a:bodyPr/>
        <a:lstStyle/>
        <a:p>
          <a:r>
            <a:rPr lang="ru-RU" dirty="0" smtClean="0"/>
            <a:t>Чтение художественной литературы </a:t>
          </a:r>
          <a:endParaRPr lang="ru-RU" dirty="0"/>
        </a:p>
      </dgm:t>
    </dgm:pt>
    <dgm:pt modelId="{877E1343-41D2-4F8A-9283-CFCDC9DE3EEB}" type="parTrans" cxnId="{D26C06D4-5E50-4C15-A003-84B2FCC1320A}">
      <dgm:prSet/>
      <dgm:spPr/>
      <dgm:t>
        <a:bodyPr/>
        <a:lstStyle/>
        <a:p>
          <a:endParaRPr lang="ru-RU"/>
        </a:p>
      </dgm:t>
    </dgm:pt>
    <dgm:pt modelId="{771E6620-AC3A-443A-9D9E-4AF425DD18E5}" type="sibTrans" cxnId="{D26C06D4-5E50-4C15-A003-84B2FCC1320A}">
      <dgm:prSet/>
      <dgm:spPr/>
      <dgm:t>
        <a:bodyPr/>
        <a:lstStyle/>
        <a:p>
          <a:endParaRPr lang="ru-RU"/>
        </a:p>
      </dgm:t>
    </dgm:pt>
    <dgm:pt modelId="{688ED425-6D0D-4E0B-AC08-5E2568086956}">
      <dgm:prSet phldrT="[Текст]"/>
      <dgm:spPr/>
      <dgm:t>
        <a:bodyPr/>
        <a:lstStyle/>
        <a:p>
          <a:r>
            <a:rPr lang="ru-RU" dirty="0" smtClean="0"/>
            <a:t>Беседа с детьми </a:t>
          </a:r>
          <a:endParaRPr lang="ru-RU" dirty="0"/>
        </a:p>
      </dgm:t>
    </dgm:pt>
    <dgm:pt modelId="{06A457CC-3F96-405B-B9FA-55C42D8ADCD8}" type="parTrans" cxnId="{3AE28F0F-AFE4-4594-91DB-B153DCBDCA68}">
      <dgm:prSet/>
      <dgm:spPr/>
      <dgm:t>
        <a:bodyPr/>
        <a:lstStyle/>
        <a:p>
          <a:endParaRPr lang="ru-RU"/>
        </a:p>
      </dgm:t>
    </dgm:pt>
    <dgm:pt modelId="{81E116AE-FC9A-4C77-900E-4FB6AA2FB083}" type="sibTrans" cxnId="{3AE28F0F-AFE4-4594-91DB-B153DCBDCA68}">
      <dgm:prSet/>
      <dgm:spPr/>
      <dgm:t>
        <a:bodyPr/>
        <a:lstStyle/>
        <a:p>
          <a:endParaRPr lang="ru-RU"/>
        </a:p>
      </dgm:t>
    </dgm:pt>
    <dgm:pt modelId="{A937EC16-5F5A-47E4-8635-0C52142C2265}" type="pres">
      <dgm:prSet presAssocID="{2812EFF7-0FB9-4EDF-BB3D-59A2A0CCAC48}" presName="linear" presStyleCnt="0">
        <dgm:presLayoutVars>
          <dgm:dir/>
          <dgm:animLvl val="lvl"/>
          <dgm:resizeHandles val="exact"/>
        </dgm:presLayoutVars>
      </dgm:prSet>
      <dgm:spPr/>
    </dgm:pt>
    <dgm:pt modelId="{653A2E31-C977-4EA2-BC48-AC811B8DF307}" type="pres">
      <dgm:prSet presAssocID="{2E956B61-28B1-45AB-BB02-66D9817B9A3C}" presName="parentLin" presStyleCnt="0"/>
      <dgm:spPr/>
    </dgm:pt>
    <dgm:pt modelId="{3BB0C246-8231-4CEE-87B8-611B03B17C5E}" type="pres">
      <dgm:prSet presAssocID="{2E956B61-28B1-45AB-BB02-66D9817B9A3C}" presName="parentLeftMargin" presStyleLbl="node1" presStyleIdx="0" presStyleCnt="2"/>
      <dgm:spPr/>
    </dgm:pt>
    <dgm:pt modelId="{EC073DCA-CD7E-46AE-A694-F71482C4CF85}" type="pres">
      <dgm:prSet presAssocID="{2E956B61-28B1-45AB-BB02-66D9817B9A3C}" presName="parentText" presStyleLbl="node1" presStyleIdx="0" presStyleCnt="2" custLinFactNeighborX="-15201" custLinFactNeighborY="-133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9EF2E-29BC-4CEF-AF14-A6B1AC5C6E1E}" type="pres">
      <dgm:prSet presAssocID="{2E956B61-28B1-45AB-BB02-66D9817B9A3C}" presName="negativeSpace" presStyleCnt="0"/>
      <dgm:spPr/>
    </dgm:pt>
    <dgm:pt modelId="{C44F061E-1A55-43CE-860D-3458DD64A833}" type="pres">
      <dgm:prSet presAssocID="{2E956B61-28B1-45AB-BB02-66D9817B9A3C}" presName="childText" presStyleLbl="conFgAcc1" presStyleIdx="0" presStyleCnt="2">
        <dgm:presLayoutVars>
          <dgm:bulletEnabled val="1"/>
        </dgm:presLayoutVars>
      </dgm:prSet>
      <dgm:spPr/>
    </dgm:pt>
    <dgm:pt modelId="{42D54617-2690-4861-B5F0-8A2362DE79D3}" type="pres">
      <dgm:prSet presAssocID="{771E6620-AC3A-443A-9D9E-4AF425DD18E5}" presName="spaceBetweenRectangles" presStyleCnt="0"/>
      <dgm:spPr/>
    </dgm:pt>
    <dgm:pt modelId="{6AA3B9EC-8C00-4E44-86DF-5CDC58DE6450}" type="pres">
      <dgm:prSet presAssocID="{688ED425-6D0D-4E0B-AC08-5E2568086956}" presName="parentLin" presStyleCnt="0"/>
      <dgm:spPr/>
    </dgm:pt>
    <dgm:pt modelId="{C2699E91-A116-4EBC-95BC-2620EEE55C2B}" type="pres">
      <dgm:prSet presAssocID="{688ED425-6D0D-4E0B-AC08-5E2568086956}" presName="parentLeftMargin" presStyleLbl="node1" presStyleIdx="0" presStyleCnt="2"/>
      <dgm:spPr/>
    </dgm:pt>
    <dgm:pt modelId="{101AD8E9-CD94-407E-893B-77383247FCE0}" type="pres">
      <dgm:prSet presAssocID="{688ED425-6D0D-4E0B-AC08-5E256808695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D8D957-F921-42E3-8B25-6F0636136AD2}" type="pres">
      <dgm:prSet presAssocID="{688ED425-6D0D-4E0B-AC08-5E2568086956}" presName="negativeSpace" presStyleCnt="0"/>
      <dgm:spPr/>
    </dgm:pt>
    <dgm:pt modelId="{C3A58468-61EB-487D-B7D8-786AC6FD9C94}" type="pres">
      <dgm:prSet presAssocID="{688ED425-6D0D-4E0B-AC08-5E256808695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C85ED2D-7A58-4E50-926C-499FEC6693AA}" type="presOf" srcId="{2E956B61-28B1-45AB-BB02-66D9817B9A3C}" destId="{3BB0C246-8231-4CEE-87B8-611B03B17C5E}" srcOrd="0" destOrd="0" presId="urn:microsoft.com/office/officeart/2005/8/layout/list1"/>
    <dgm:cxn modelId="{69B587B0-4B1A-45C2-BE30-B79BD0295596}" type="presOf" srcId="{2812EFF7-0FB9-4EDF-BB3D-59A2A0CCAC48}" destId="{A937EC16-5F5A-47E4-8635-0C52142C2265}" srcOrd="0" destOrd="0" presId="urn:microsoft.com/office/officeart/2005/8/layout/list1"/>
    <dgm:cxn modelId="{7C549289-0994-4EF4-9F49-88EE8A4E0738}" type="presOf" srcId="{2E956B61-28B1-45AB-BB02-66D9817B9A3C}" destId="{EC073DCA-CD7E-46AE-A694-F71482C4CF85}" srcOrd="1" destOrd="0" presId="urn:microsoft.com/office/officeart/2005/8/layout/list1"/>
    <dgm:cxn modelId="{84F43B08-A5EE-4E55-AEDD-41CF4E5F6FB9}" type="presOf" srcId="{688ED425-6D0D-4E0B-AC08-5E2568086956}" destId="{C2699E91-A116-4EBC-95BC-2620EEE55C2B}" srcOrd="0" destOrd="0" presId="urn:microsoft.com/office/officeart/2005/8/layout/list1"/>
    <dgm:cxn modelId="{ED225121-A415-4465-B2E4-B178C25A4020}" type="presOf" srcId="{688ED425-6D0D-4E0B-AC08-5E2568086956}" destId="{101AD8E9-CD94-407E-893B-77383247FCE0}" srcOrd="1" destOrd="0" presId="urn:microsoft.com/office/officeart/2005/8/layout/list1"/>
    <dgm:cxn modelId="{D26C06D4-5E50-4C15-A003-84B2FCC1320A}" srcId="{2812EFF7-0FB9-4EDF-BB3D-59A2A0CCAC48}" destId="{2E956B61-28B1-45AB-BB02-66D9817B9A3C}" srcOrd="0" destOrd="0" parTransId="{877E1343-41D2-4F8A-9283-CFCDC9DE3EEB}" sibTransId="{771E6620-AC3A-443A-9D9E-4AF425DD18E5}"/>
    <dgm:cxn modelId="{3AE28F0F-AFE4-4594-91DB-B153DCBDCA68}" srcId="{2812EFF7-0FB9-4EDF-BB3D-59A2A0CCAC48}" destId="{688ED425-6D0D-4E0B-AC08-5E2568086956}" srcOrd="1" destOrd="0" parTransId="{06A457CC-3F96-405B-B9FA-55C42D8ADCD8}" sibTransId="{81E116AE-FC9A-4C77-900E-4FB6AA2FB083}"/>
    <dgm:cxn modelId="{0FE198A8-3CCB-4902-8115-61297751519C}" type="presParOf" srcId="{A937EC16-5F5A-47E4-8635-0C52142C2265}" destId="{653A2E31-C977-4EA2-BC48-AC811B8DF307}" srcOrd="0" destOrd="0" presId="urn:microsoft.com/office/officeart/2005/8/layout/list1"/>
    <dgm:cxn modelId="{1F45B4E5-21C9-489C-AE7F-DC4644DE7F50}" type="presParOf" srcId="{653A2E31-C977-4EA2-BC48-AC811B8DF307}" destId="{3BB0C246-8231-4CEE-87B8-611B03B17C5E}" srcOrd="0" destOrd="0" presId="urn:microsoft.com/office/officeart/2005/8/layout/list1"/>
    <dgm:cxn modelId="{0057DAAA-0081-4A05-81B7-CC53254F6DCB}" type="presParOf" srcId="{653A2E31-C977-4EA2-BC48-AC811B8DF307}" destId="{EC073DCA-CD7E-46AE-A694-F71482C4CF85}" srcOrd="1" destOrd="0" presId="urn:microsoft.com/office/officeart/2005/8/layout/list1"/>
    <dgm:cxn modelId="{3A07C3AA-2CB9-4686-9682-C6088BDBF3DE}" type="presParOf" srcId="{A937EC16-5F5A-47E4-8635-0C52142C2265}" destId="{4DA9EF2E-29BC-4CEF-AF14-A6B1AC5C6E1E}" srcOrd="1" destOrd="0" presId="urn:microsoft.com/office/officeart/2005/8/layout/list1"/>
    <dgm:cxn modelId="{F49A7824-73C1-4197-B5A7-05097CACEE55}" type="presParOf" srcId="{A937EC16-5F5A-47E4-8635-0C52142C2265}" destId="{C44F061E-1A55-43CE-860D-3458DD64A833}" srcOrd="2" destOrd="0" presId="urn:microsoft.com/office/officeart/2005/8/layout/list1"/>
    <dgm:cxn modelId="{4346028F-64D9-41E9-808B-E1E53FDC65D4}" type="presParOf" srcId="{A937EC16-5F5A-47E4-8635-0C52142C2265}" destId="{42D54617-2690-4861-B5F0-8A2362DE79D3}" srcOrd="3" destOrd="0" presId="urn:microsoft.com/office/officeart/2005/8/layout/list1"/>
    <dgm:cxn modelId="{7637CF1F-4471-4DC9-88EF-45B450760889}" type="presParOf" srcId="{A937EC16-5F5A-47E4-8635-0C52142C2265}" destId="{6AA3B9EC-8C00-4E44-86DF-5CDC58DE6450}" srcOrd="4" destOrd="0" presId="urn:microsoft.com/office/officeart/2005/8/layout/list1"/>
    <dgm:cxn modelId="{A9D00866-1A12-4F44-9194-4399C2B819C7}" type="presParOf" srcId="{6AA3B9EC-8C00-4E44-86DF-5CDC58DE6450}" destId="{C2699E91-A116-4EBC-95BC-2620EEE55C2B}" srcOrd="0" destOrd="0" presId="urn:microsoft.com/office/officeart/2005/8/layout/list1"/>
    <dgm:cxn modelId="{1152B755-E4BC-44A2-9BF3-92939CB28EDD}" type="presParOf" srcId="{6AA3B9EC-8C00-4E44-86DF-5CDC58DE6450}" destId="{101AD8E9-CD94-407E-893B-77383247FCE0}" srcOrd="1" destOrd="0" presId="urn:microsoft.com/office/officeart/2005/8/layout/list1"/>
    <dgm:cxn modelId="{6B974B27-C9EF-4912-8C34-14F6DD5CBD8E}" type="presParOf" srcId="{A937EC16-5F5A-47E4-8635-0C52142C2265}" destId="{4CD8D957-F921-42E3-8B25-6F0636136AD2}" srcOrd="5" destOrd="0" presId="urn:microsoft.com/office/officeart/2005/8/layout/list1"/>
    <dgm:cxn modelId="{A9D1FF67-3EA3-4783-9ADE-9D235DA632AA}" type="presParOf" srcId="{A937EC16-5F5A-47E4-8635-0C52142C2265}" destId="{C3A58468-61EB-487D-B7D8-786AC6FD9C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325741-95B8-4E7E-BC83-514451B186E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0A1190-7B10-4E73-A406-30462E047EA9}">
      <dgm:prSet phldrT="[Текст]" custT="1"/>
      <dgm:spPr/>
      <dgm:t>
        <a:bodyPr/>
        <a:lstStyle/>
        <a:p>
          <a:r>
            <a:rPr lang="ru-RU" sz="2800" dirty="0" smtClean="0">
              <a:latin typeface="Tahoma" pitchFamily="34" charset="0"/>
              <a:ea typeface="Tahoma" pitchFamily="34" charset="0"/>
              <a:cs typeface="Tahoma" pitchFamily="34" charset="0"/>
            </a:rPr>
            <a:t>Наблюдение </a:t>
          </a:r>
          <a:endParaRPr lang="ru-RU" sz="2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50B5747-F160-4918-BB5E-F66CE0863D7F}" type="parTrans" cxnId="{93A74E29-3E4A-467F-AAF6-DFB39708C80A}">
      <dgm:prSet/>
      <dgm:spPr/>
      <dgm:t>
        <a:bodyPr/>
        <a:lstStyle/>
        <a:p>
          <a:endParaRPr lang="ru-RU"/>
        </a:p>
      </dgm:t>
    </dgm:pt>
    <dgm:pt modelId="{1730E967-2684-4314-A35B-C8B1915479BA}" type="sibTrans" cxnId="{93A74E29-3E4A-467F-AAF6-DFB39708C80A}">
      <dgm:prSet/>
      <dgm:spPr/>
      <dgm:t>
        <a:bodyPr/>
        <a:lstStyle/>
        <a:p>
          <a:endParaRPr lang="ru-RU"/>
        </a:p>
      </dgm:t>
    </dgm:pt>
    <dgm:pt modelId="{EE23EA7A-1716-4B26-BFAC-20B0851C75C4}">
      <dgm:prSet phldrT="[Текст]" custT="1"/>
      <dgm:spPr/>
      <dgm:t>
        <a:bodyPr/>
        <a:lstStyle/>
        <a:p>
          <a:r>
            <a:rPr lang="ru-RU" sz="28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Просмотр мультфильмов </a:t>
          </a:r>
          <a:endParaRPr lang="ru-RU" sz="2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8A9A265-C46C-499E-9156-095710D601CB}" type="parTrans" cxnId="{7892A41E-3CE4-481F-9B80-C9E81A2691F9}">
      <dgm:prSet/>
      <dgm:spPr/>
      <dgm:t>
        <a:bodyPr/>
        <a:lstStyle/>
        <a:p>
          <a:endParaRPr lang="ru-RU"/>
        </a:p>
      </dgm:t>
    </dgm:pt>
    <dgm:pt modelId="{0CE2C22D-C61B-4912-8D07-CECBED3B3842}" type="sibTrans" cxnId="{7892A41E-3CE4-481F-9B80-C9E81A2691F9}">
      <dgm:prSet/>
      <dgm:spPr/>
      <dgm:t>
        <a:bodyPr/>
        <a:lstStyle/>
        <a:p>
          <a:endParaRPr lang="ru-RU"/>
        </a:p>
      </dgm:t>
    </dgm:pt>
    <dgm:pt modelId="{743898D2-BEAE-4B96-A743-E20970E1D93A}">
      <dgm:prSet phldrT="[Текст]" custT="1"/>
      <dgm:spPr/>
      <dgm:t>
        <a:bodyPr/>
        <a:lstStyle/>
        <a:p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Рассмотрение наглядно-дидактических пособий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FB63700-C8D2-499B-AB2A-0B4036E977D8}" type="parTrans" cxnId="{BBACA6C4-74D5-40AD-9118-D325050F8679}">
      <dgm:prSet/>
      <dgm:spPr/>
      <dgm:t>
        <a:bodyPr/>
        <a:lstStyle/>
        <a:p>
          <a:endParaRPr lang="ru-RU"/>
        </a:p>
      </dgm:t>
    </dgm:pt>
    <dgm:pt modelId="{745C331B-18AC-4636-82F2-F901C934D6FA}" type="sibTrans" cxnId="{BBACA6C4-74D5-40AD-9118-D325050F8679}">
      <dgm:prSet/>
      <dgm:spPr/>
      <dgm:t>
        <a:bodyPr/>
        <a:lstStyle/>
        <a:p>
          <a:endParaRPr lang="ru-RU"/>
        </a:p>
      </dgm:t>
    </dgm:pt>
    <dgm:pt modelId="{9D3F15F1-E466-4A92-837D-C754E010DC12}" type="pres">
      <dgm:prSet presAssocID="{3A325741-95B8-4E7E-BC83-514451B186E4}" presName="linear" presStyleCnt="0">
        <dgm:presLayoutVars>
          <dgm:dir/>
          <dgm:animLvl val="lvl"/>
          <dgm:resizeHandles val="exact"/>
        </dgm:presLayoutVars>
      </dgm:prSet>
      <dgm:spPr/>
    </dgm:pt>
    <dgm:pt modelId="{D9ED2AF7-7A9B-4449-B95D-0CE6904A650D}" type="pres">
      <dgm:prSet presAssocID="{6F0A1190-7B10-4E73-A406-30462E047EA9}" presName="parentLin" presStyleCnt="0"/>
      <dgm:spPr/>
    </dgm:pt>
    <dgm:pt modelId="{16065A27-0FA8-4ED5-9DF2-588C6BCED34D}" type="pres">
      <dgm:prSet presAssocID="{6F0A1190-7B10-4E73-A406-30462E047EA9}" presName="parentLeftMargin" presStyleLbl="node1" presStyleIdx="0" presStyleCnt="3"/>
      <dgm:spPr/>
    </dgm:pt>
    <dgm:pt modelId="{E5906934-2ABD-4415-85FF-90F0018A6637}" type="pres">
      <dgm:prSet presAssocID="{6F0A1190-7B10-4E73-A406-30462E047EA9}" presName="parentText" presStyleLbl="node1" presStyleIdx="0" presStyleCnt="3" custScaleY="179956">
        <dgm:presLayoutVars>
          <dgm:chMax val="0"/>
          <dgm:bulletEnabled val="1"/>
        </dgm:presLayoutVars>
      </dgm:prSet>
      <dgm:spPr/>
    </dgm:pt>
    <dgm:pt modelId="{9AF0896E-4961-43EF-8C21-6F5F3BAFA816}" type="pres">
      <dgm:prSet presAssocID="{6F0A1190-7B10-4E73-A406-30462E047EA9}" presName="negativeSpace" presStyleCnt="0"/>
      <dgm:spPr/>
    </dgm:pt>
    <dgm:pt modelId="{5B18E7A9-1E75-437A-A7AD-EE2F8EC8D711}" type="pres">
      <dgm:prSet presAssocID="{6F0A1190-7B10-4E73-A406-30462E047EA9}" presName="childText" presStyleLbl="conFgAcc1" presStyleIdx="0" presStyleCnt="3">
        <dgm:presLayoutVars>
          <dgm:bulletEnabled val="1"/>
        </dgm:presLayoutVars>
      </dgm:prSet>
      <dgm:spPr/>
    </dgm:pt>
    <dgm:pt modelId="{87884C28-867F-4951-A684-FBED2287C943}" type="pres">
      <dgm:prSet presAssocID="{1730E967-2684-4314-A35B-C8B1915479BA}" presName="spaceBetweenRectangles" presStyleCnt="0"/>
      <dgm:spPr/>
    </dgm:pt>
    <dgm:pt modelId="{D4C17D6F-1B9E-4CE1-9284-DE253C3E0221}" type="pres">
      <dgm:prSet presAssocID="{EE23EA7A-1716-4B26-BFAC-20B0851C75C4}" presName="parentLin" presStyleCnt="0"/>
      <dgm:spPr/>
    </dgm:pt>
    <dgm:pt modelId="{4F5A4A88-BDAC-40D9-91EF-F950C03561E9}" type="pres">
      <dgm:prSet presAssocID="{EE23EA7A-1716-4B26-BFAC-20B0851C75C4}" presName="parentLeftMargin" presStyleLbl="node1" presStyleIdx="0" presStyleCnt="3"/>
      <dgm:spPr/>
    </dgm:pt>
    <dgm:pt modelId="{DB457BD8-3C26-436E-9244-DB1D6ADFB2CD}" type="pres">
      <dgm:prSet presAssocID="{EE23EA7A-1716-4B26-BFAC-20B0851C75C4}" presName="parentText" presStyleLbl="node1" presStyleIdx="1" presStyleCnt="3" custScaleY="183583" custLinFactNeighborX="16691" custLinFactNeighborY="22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26754-86FC-45E7-AC11-ECF9D4E60012}" type="pres">
      <dgm:prSet presAssocID="{EE23EA7A-1716-4B26-BFAC-20B0851C75C4}" presName="negativeSpace" presStyleCnt="0"/>
      <dgm:spPr/>
    </dgm:pt>
    <dgm:pt modelId="{623C98BA-EFCD-4A00-B1FA-CB6E89E8188F}" type="pres">
      <dgm:prSet presAssocID="{EE23EA7A-1716-4B26-BFAC-20B0851C75C4}" presName="childText" presStyleLbl="conFgAcc1" presStyleIdx="1" presStyleCnt="3">
        <dgm:presLayoutVars>
          <dgm:bulletEnabled val="1"/>
        </dgm:presLayoutVars>
      </dgm:prSet>
      <dgm:spPr/>
    </dgm:pt>
    <dgm:pt modelId="{57F0A888-3371-4CB6-B968-43B851E416A8}" type="pres">
      <dgm:prSet presAssocID="{0CE2C22D-C61B-4912-8D07-CECBED3B3842}" presName="spaceBetweenRectangles" presStyleCnt="0"/>
      <dgm:spPr/>
    </dgm:pt>
    <dgm:pt modelId="{CEDA8AE8-77A9-464A-9E08-DB4D45670F20}" type="pres">
      <dgm:prSet presAssocID="{743898D2-BEAE-4B96-A743-E20970E1D93A}" presName="parentLin" presStyleCnt="0"/>
      <dgm:spPr/>
    </dgm:pt>
    <dgm:pt modelId="{BBF66E32-C546-4328-B08F-1B3B74463441}" type="pres">
      <dgm:prSet presAssocID="{743898D2-BEAE-4B96-A743-E20970E1D93A}" presName="parentLeftMargin" presStyleLbl="node1" presStyleIdx="1" presStyleCnt="3"/>
      <dgm:spPr/>
    </dgm:pt>
    <dgm:pt modelId="{7D59ACD3-D0E5-4489-AC22-97200921799B}" type="pres">
      <dgm:prSet presAssocID="{743898D2-BEAE-4B96-A743-E20970E1D93A}" presName="parentText" presStyleLbl="node1" presStyleIdx="2" presStyleCnt="3" custScaleY="252669" custLinFactNeighborX="16806" custLinFactNeighborY="-183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5B7DF-94DD-467E-82A4-718F55715D1F}" type="pres">
      <dgm:prSet presAssocID="{743898D2-BEAE-4B96-A743-E20970E1D93A}" presName="negativeSpace" presStyleCnt="0"/>
      <dgm:spPr/>
    </dgm:pt>
    <dgm:pt modelId="{0ED891AD-85FA-404B-973D-9424E2831D74}" type="pres">
      <dgm:prSet presAssocID="{743898D2-BEAE-4B96-A743-E20970E1D9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E82AAC-6B83-44AA-ACEB-3762B6BC8BE7}" type="presOf" srcId="{3A325741-95B8-4E7E-BC83-514451B186E4}" destId="{9D3F15F1-E466-4A92-837D-C754E010DC12}" srcOrd="0" destOrd="0" presId="urn:microsoft.com/office/officeart/2005/8/layout/list1"/>
    <dgm:cxn modelId="{E652B4E4-4327-4E61-BBC3-050FCDA6AFB0}" type="presOf" srcId="{743898D2-BEAE-4B96-A743-E20970E1D93A}" destId="{BBF66E32-C546-4328-B08F-1B3B74463441}" srcOrd="0" destOrd="0" presId="urn:microsoft.com/office/officeart/2005/8/layout/list1"/>
    <dgm:cxn modelId="{BA6CC6F6-2B35-4A01-A597-B7D86A4BA6EA}" type="presOf" srcId="{743898D2-BEAE-4B96-A743-E20970E1D93A}" destId="{7D59ACD3-D0E5-4489-AC22-97200921799B}" srcOrd="1" destOrd="0" presId="urn:microsoft.com/office/officeart/2005/8/layout/list1"/>
    <dgm:cxn modelId="{BF241881-ACA1-424C-B0C4-2FE7E0B0AEA2}" type="presOf" srcId="{6F0A1190-7B10-4E73-A406-30462E047EA9}" destId="{16065A27-0FA8-4ED5-9DF2-588C6BCED34D}" srcOrd="0" destOrd="0" presId="urn:microsoft.com/office/officeart/2005/8/layout/list1"/>
    <dgm:cxn modelId="{85B11356-48D3-46B1-9817-52456F5CF12A}" type="presOf" srcId="{EE23EA7A-1716-4B26-BFAC-20B0851C75C4}" destId="{4F5A4A88-BDAC-40D9-91EF-F950C03561E9}" srcOrd="0" destOrd="0" presId="urn:microsoft.com/office/officeart/2005/8/layout/list1"/>
    <dgm:cxn modelId="{21E7180B-D4FA-4833-9D88-60CBDB990168}" type="presOf" srcId="{EE23EA7A-1716-4B26-BFAC-20B0851C75C4}" destId="{DB457BD8-3C26-436E-9244-DB1D6ADFB2CD}" srcOrd="1" destOrd="0" presId="urn:microsoft.com/office/officeart/2005/8/layout/list1"/>
    <dgm:cxn modelId="{7892A41E-3CE4-481F-9B80-C9E81A2691F9}" srcId="{3A325741-95B8-4E7E-BC83-514451B186E4}" destId="{EE23EA7A-1716-4B26-BFAC-20B0851C75C4}" srcOrd="1" destOrd="0" parTransId="{F8A9A265-C46C-499E-9156-095710D601CB}" sibTransId="{0CE2C22D-C61B-4912-8D07-CECBED3B3842}"/>
    <dgm:cxn modelId="{93A74E29-3E4A-467F-AAF6-DFB39708C80A}" srcId="{3A325741-95B8-4E7E-BC83-514451B186E4}" destId="{6F0A1190-7B10-4E73-A406-30462E047EA9}" srcOrd="0" destOrd="0" parTransId="{550B5747-F160-4918-BB5E-F66CE0863D7F}" sibTransId="{1730E967-2684-4314-A35B-C8B1915479BA}"/>
    <dgm:cxn modelId="{BBACA6C4-74D5-40AD-9118-D325050F8679}" srcId="{3A325741-95B8-4E7E-BC83-514451B186E4}" destId="{743898D2-BEAE-4B96-A743-E20970E1D93A}" srcOrd="2" destOrd="0" parTransId="{DFB63700-C8D2-499B-AB2A-0B4036E977D8}" sibTransId="{745C331B-18AC-4636-82F2-F901C934D6FA}"/>
    <dgm:cxn modelId="{CE1AE6A1-2C39-4598-99B8-CF5FB2A4466B}" type="presOf" srcId="{6F0A1190-7B10-4E73-A406-30462E047EA9}" destId="{E5906934-2ABD-4415-85FF-90F0018A6637}" srcOrd="1" destOrd="0" presId="urn:microsoft.com/office/officeart/2005/8/layout/list1"/>
    <dgm:cxn modelId="{B1C083FE-A589-4DE6-A2B2-000A0754BE46}" type="presParOf" srcId="{9D3F15F1-E466-4A92-837D-C754E010DC12}" destId="{D9ED2AF7-7A9B-4449-B95D-0CE6904A650D}" srcOrd="0" destOrd="0" presId="urn:microsoft.com/office/officeart/2005/8/layout/list1"/>
    <dgm:cxn modelId="{EC90E4D3-BC37-428C-A509-A0751CA7DDC6}" type="presParOf" srcId="{D9ED2AF7-7A9B-4449-B95D-0CE6904A650D}" destId="{16065A27-0FA8-4ED5-9DF2-588C6BCED34D}" srcOrd="0" destOrd="0" presId="urn:microsoft.com/office/officeart/2005/8/layout/list1"/>
    <dgm:cxn modelId="{3B774EA8-EA4B-4A77-9142-8C0822FC0CB5}" type="presParOf" srcId="{D9ED2AF7-7A9B-4449-B95D-0CE6904A650D}" destId="{E5906934-2ABD-4415-85FF-90F0018A6637}" srcOrd="1" destOrd="0" presId="urn:microsoft.com/office/officeart/2005/8/layout/list1"/>
    <dgm:cxn modelId="{C0AA2F5F-3A24-45DC-88BE-0A700A58BCD3}" type="presParOf" srcId="{9D3F15F1-E466-4A92-837D-C754E010DC12}" destId="{9AF0896E-4961-43EF-8C21-6F5F3BAFA816}" srcOrd="1" destOrd="0" presId="urn:microsoft.com/office/officeart/2005/8/layout/list1"/>
    <dgm:cxn modelId="{85F40E7E-BB78-4581-B82B-EB37573BF672}" type="presParOf" srcId="{9D3F15F1-E466-4A92-837D-C754E010DC12}" destId="{5B18E7A9-1E75-437A-A7AD-EE2F8EC8D711}" srcOrd="2" destOrd="0" presId="urn:microsoft.com/office/officeart/2005/8/layout/list1"/>
    <dgm:cxn modelId="{268055FF-EA06-440A-B486-8EC9EDA07A25}" type="presParOf" srcId="{9D3F15F1-E466-4A92-837D-C754E010DC12}" destId="{87884C28-867F-4951-A684-FBED2287C943}" srcOrd="3" destOrd="0" presId="urn:microsoft.com/office/officeart/2005/8/layout/list1"/>
    <dgm:cxn modelId="{4F49F92F-AF79-48E3-80EB-52CD95F4C4EF}" type="presParOf" srcId="{9D3F15F1-E466-4A92-837D-C754E010DC12}" destId="{D4C17D6F-1B9E-4CE1-9284-DE253C3E0221}" srcOrd="4" destOrd="0" presId="urn:microsoft.com/office/officeart/2005/8/layout/list1"/>
    <dgm:cxn modelId="{CD3FB7A4-6888-49DB-A100-AA99137E9612}" type="presParOf" srcId="{D4C17D6F-1B9E-4CE1-9284-DE253C3E0221}" destId="{4F5A4A88-BDAC-40D9-91EF-F950C03561E9}" srcOrd="0" destOrd="0" presId="urn:microsoft.com/office/officeart/2005/8/layout/list1"/>
    <dgm:cxn modelId="{0BC66D22-6606-4AA1-8E1B-FE874AB41DD4}" type="presParOf" srcId="{D4C17D6F-1B9E-4CE1-9284-DE253C3E0221}" destId="{DB457BD8-3C26-436E-9244-DB1D6ADFB2CD}" srcOrd="1" destOrd="0" presId="urn:microsoft.com/office/officeart/2005/8/layout/list1"/>
    <dgm:cxn modelId="{BCC5C40E-5562-4384-9A56-962C8D2BC276}" type="presParOf" srcId="{9D3F15F1-E466-4A92-837D-C754E010DC12}" destId="{0D226754-86FC-45E7-AC11-ECF9D4E60012}" srcOrd="5" destOrd="0" presId="urn:microsoft.com/office/officeart/2005/8/layout/list1"/>
    <dgm:cxn modelId="{A5FCB8D3-37C1-430B-BB78-960F5D277499}" type="presParOf" srcId="{9D3F15F1-E466-4A92-837D-C754E010DC12}" destId="{623C98BA-EFCD-4A00-B1FA-CB6E89E8188F}" srcOrd="6" destOrd="0" presId="urn:microsoft.com/office/officeart/2005/8/layout/list1"/>
    <dgm:cxn modelId="{9707E0DA-5BC7-4DC9-99CC-7F9BCD850770}" type="presParOf" srcId="{9D3F15F1-E466-4A92-837D-C754E010DC12}" destId="{57F0A888-3371-4CB6-B968-43B851E416A8}" srcOrd="7" destOrd="0" presId="urn:microsoft.com/office/officeart/2005/8/layout/list1"/>
    <dgm:cxn modelId="{459E9A59-F2CF-4212-900F-EA33F325C0B9}" type="presParOf" srcId="{9D3F15F1-E466-4A92-837D-C754E010DC12}" destId="{CEDA8AE8-77A9-464A-9E08-DB4D45670F20}" srcOrd="8" destOrd="0" presId="urn:microsoft.com/office/officeart/2005/8/layout/list1"/>
    <dgm:cxn modelId="{E8E6210A-43A7-4F1A-AE9E-D6DB6EFD30D3}" type="presParOf" srcId="{CEDA8AE8-77A9-464A-9E08-DB4D45670F20}" destId="{BBF66E32-C546-4328-B08F-1B3B74463441}" srcOrd="0" destOrd="0" presId="urn:microsoft.com/office/officeart/2005/8/layout/list1"/>
    <dgm:cxn modelId="{43BB1E8F-DFD1-48E6-88D4-C2F115A4AF1A}" type="presParOf" srcId="{CEDA8AE8-77A9-464A-9E08-DB4D45670F20}" destId="{7D59ACD3-D0E5-4489-AC22-97200921799B}" srcOrd="1" destOrd="0" presId="urn:microsoft.com/office/officeart/2005/8/layout/list1"/>
    <dgm:cxn modelId="{97E66F41-6E7C-41B1-BEB6-5CB9DD0258B6}" type="presParOf" srcId="{9D3F15F1-E466-4A92-837D-C754E010DC12}" destId="{1A45B7DF-94DD-467E-82A4-718F55715D1F}" srcOrd="9" destOrd="0" presId="urn:microsoft.com/office/officeart/2005/8/layout/list1"/>
    <dgm:cxn modelId="{EF4034CD-546A-496E-AA79-053BAC6FE26D}" type="presParOf" srcId="{9D3F15F1-E466-4A92-837D-C754E010DC12}" destId="{0ED891AD-85FA-404B-973D-9424E2831D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AF4327-7A0C-419D-BF2D-49B860F182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7F355-F99A-4662-8B36-805772CCCD98}">
      <dgm:prSet phldrT="[Текст]" custT="1"/>
      <dgm:spPr/>
      <dgm:t>
        <a:bodyPr/>
        <a:lstStyle/>
        <a:p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Игровая деятельность 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07CF5E-EE3A-41BE-8EFA-C22DBFE50367}" type="parTrans" cxnId="{5410ED11-0249-43D4-B9C0-BC2BE5139E7A}">
      <dgm:prSet/>
      <dgm:spPr/>
      <dgm:t>
        <a:bodyPr/>
        <a:lstStyle/>
        <a:p>
          <a:endParaRPr lang="ru-RU"/>
        </a:p>
      </dgm:t>
    </dgm:pt>
    <dgm:pt modelId="{805D4290-8CEE-4AA2-A3BA-10E629EB5361}" type="sibTrans" cxnId="{5410ED11-0249-43D4-B9C0-BC2BE5139E7A}">
      <dgm:prSet/>
      <dgm:spPr/>
      <dgm:t>
        <a:bodyPr/>
        <a:lstStyle/>
        <a:p>
          <a:endParaRPr lang="ru-RU"/>
        </a:p>
      </dgm:t>
    </dgm:pt>
    <dgm:pt modelId="{270D17CD-3D91-4B2C-A361-6D1F172BD68D}" type="pres">
      <dgm:prSet presAssocID="{60AF4327-7A0C-419D-BF2D-49B860F182C5}" presName="linear" presStyleCnt="0">
        <dgm:presLayoutVars>
          <dgm:dir/>
          <dgm:animLvl val="lvl"/>
          <dgm:resizeHandles val="exact"/>
        </dgm:presLayoutVars>
      </dgm:prSet>
      <dgm:spPr/>
    </dgm:pt>
    <dgm:pt modelId="{068E60CE-6D10-498E-AA6D-46813986F6BC}" type="pres">
      <dgm:prSet presAssocID="{1487F355-F99A-4662-8B36-805772CCCD98}" presName="parentLin" presStyleCnt="0"/>
      <dgm:spPr/>
    </dgm:pt>
    <dgm:pt modelId="{F2AC5B53-8BE3-4430-A935-BF8E7071F629}" type="pres">
      <dgm:prSet presAssocID="{1487F355-F99A-4662-8B36-805772CCCD98}" presName="parentLeftMargin" presStyleLbl="node1" presStyleIdx="0" presStyleCnt="1"/>
      <dgm:spPr/>
    </dgm:pt>
    <dgm:pt modelId="{A840317D-8BB2-49CD-9F48-F41D1F44741E}" type="pres">
      <dgm:prSet presAssocID="{1487F355-F99A-4662-8B36-805772CCCD98}" presName="parentText" presStyleLbl="node1" presStyleIdx="0" presStyleCnt="1" custLinFactNeighborX="2262" custLinFactNeighborY="2371">
        <dgm:presLayoutVars>
          <dgm:chMax val="0"/>
          <dgm:bulletEnabled val="1"/>
        </dgm:presLayoutVars>
      </dgm:prSet>
      <dgm:spPr/>
    </dgm:pt>
    <dgm:pt modelId="{E6C6739D-7EB7-499F-8DAE-DFBBD1C19E7A}" type="pres">
      <dgm:prSet presAssocID="{1487F355-F99A-4662-8B36-805772CCCD98}" presName="negativeSpace" presStyleCnt="0"/>
      <dgm:spPr/>
    </dgm:pt>
    <dgm:pt modelId="{47ADB1B3-3DEC-4C57-BBD9-7CD657CD2DBC}" type="pres">
      <dgm:prSet presAssocID="{1487F355-F99A-4662-8B36-805772CCCD9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2966EFB-FD10-4623-BC68-AB3F402961C0}" type="presOf" srcId="{60AF4327-7A0C-419D-BF2D-49B860F182C5}" destId="{270D17CD-3D91-4B2C-A361-6D1F172BD68D}" srcOrd="0" destOrd="0" presId="urn:microsoft.com/office/officeart/2005/8/layout/list1"/>
    <dgm:cxn modelId="{F8DDC3BF-C951-46A8-AFD1-96765BC297D2}" type="presOf" srcId="{1487F355-F99A-4662-8B36-805772CCCD98}" destId="{F2AC5B53-8BE3-4430-A935-BF8E7071F629}" srcOrd="0" destOrd="0" presId="urn:microsoft.com/office/officeart/2005/8/layout/list1"/>
    <dgm:cxn modelId="{5410ED11-0249-43D4-B9C0-BC2BE5139E7A}" srcId="{60AF4327-7A0C-419D-BF2D-49B860F182C5}" destId="{1487F355-F99A-4662-8B36-805772CCCD98}" srcOrd="0" destOrd="0" parTransId="{6207CF5E-EE3A-41BE-8EFA-C22DBFE50367}" sibTransId="{805D4290-8CEE-4AA2-A3BA-10E629EB5361}"/>
    <dgm:cxn modelId="{5D863DFF-66EC-4044-8200-7C9186ABE8EC}" type="presOf" srcId="{1487F355-F99A-4662-8B36-805772CCCD98}" destId="{A840317D-8BB2-49CD-9F48-F41D1F44741E}" srcOrd="1" destOrd="0" presId="urn:microsoft.com/office/officeart/2005/8/layout/list1"/>
    <dgm:cxn modelId="{DDF84E4D-9783-4BAC-92A2-86FE21BDCC10}" type="presParOf" srcId="{270D17CD-3D91-4B2C-A361-6D1F172BD68D}" destId="{068E60CE-6D10-498E-AA6D-46813986F6BC}" srcOrd="0" destOrd="0" presId="urn:microsoft.com/office/officeart/2005/8/layout/list1"/>
    <dgm:cxn modelId="{8F111DD1-006D-4D93-BC0F-2BE2523BA70F}" type="presParOf" srcId="{068E60CE-6D10-498E-AA6D-46813986F6BC}" destId="{F2AC5B53-8BE3-4430-A935-BF8E7071F629}" srcOrd="0" destOrd="0" presId="urn:microsoft.com/office/officeart/2005/8/layout/list1"/>
    <dgm:cxn modelId="{0AEAFD60-8C5E-4AD3-86DE-5A75B69D4AA3}" type="presParOf" srcId="{068E60CE-6D10-498E-AA6D-46813986F6BC}" destId="{A840317D-8BB2-49CD-9F48-F41D1F44741E}" srcOrd="1" destOrd="0" presId="urn:microsoft.com/office/officeart/2005/8/layout/list1"/>
    <dgm:cxn modelId="{2DD9E2B6-00A9-4F41-B092-5A5F2989D40C}" type="presParOf" srcId="{270D17CD-3D91-4B2C-A361-6D1F172BD68D}" destId="{E6C6739D-7EB7-499F-8DAE-DFBBD1C19E7A}" srcOrd="1" destOrd="0" presId="urn:microsoft.com/office/officeart/2005/8/layout/list1"/>
    <dgm:cxn modelId="{A9CA8547-16D0-4690-865C-FAA9F95AC4C7}" type="presParOf" srcId="{270D17CD-3D91-4B2C-A361-6D1F172BD68D}" destId="{47ADB1B3-3DEC-4C57-BBD9-7CD657CD2DB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AF4327-7A0C-419D-BF2D-49B860F182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7F355-F99A-4662-8B36-805772CCCD98}">
      <dgm:prSet phldrT="[Текст]" custT="1"/>
      <dgm:spPr/>
      <dgm:t>
        <a:bodyPr/>
        <a:lstStyle/>
        <a:p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Создание проблемной ситуации </a:t>
          </a:r>
          <a:endParaRPr lang="ru-RU" sz="2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07CF5E-EE3A-41BE-8EFA-C22DBFE50367}" type="parTrans" cxnId="{5410ED11-0249-43D4-B9C0-BC2BE5139E7A}">
      <dgm:prSet/>
      <dgm:spPr/>
      <dgm:t>
        <a:bodyPr/>
        <a:lstStyle/>
        <a:p>
          <a:endParaRPr lang="ru-RU"/>
        </a:p>
      </dgm:t>
    </dgm:pt>
    <dgm:pt modelId="{805D4290-8CEE-4AA2-A3BA-10E629EB5361}" type="sibTrans" cxnId="{5410ED11-0249-43D4-B9C0-BC2BE5139E7A}">
      <dgm:prSet/>
      <dgm:spPr/>
      <dgm:t>
        <a:bodyPr/>
        <a:lstStyle/>
        <a:p>
          <a:endParaRPr lang="ru-RU"/>
        </a:p>
      </dgm:t>
    </dgm:pt>
    <dgm:pt modelId="{270D17CD-3D91-4B2C-A361-6D1F172BD68D}" type="pres">
      <dgm:prSet presAssocID="{60AF4327-7A0C-419D-BF2D-49B860F182C5}" presName="linear" presStyleCnt="0">
        <dgm:presLayoutVars>
          <dgm:dir/>
          <dgm:animLvl val="lvl"/>
          <dgm:resizeHandles val="exact"/>
        </dgm:presLayoutVars>
      </dgm:prSet>
      <dgm:spPr/>
    </dgm:pt>
    <dgm:pt modelId="{068E60CE-6D10-498E-AA6D-46813986F6BC}" type="pres">
      <dgm:prSet presAssocID="{1487F355-F99A-4662-8B36-805772CCCD98}" presName="parentLin" presStyleCnt="0"/>
      <dgm:spPr/>
    </dgm:pt>
    <dgm:pt modelId="{F2AC5B53-8BE3-4430-A935-BF8E7071F629}" type="pres">
      <dgm:prSet presAssocID="{1487F355-F99A-4662-8B36-805772CCCD98}" presName="parentLeftMargin" presStyleLbl="node1" presStyleIdx="0" presStyleCnt="1"/>
      <dgm:spPr/>
    </dgm:pt>
    <dgm:pt modelId="{A840317D-8BB2-49CD-9F48-F41D1F44741E}" type="pres">
      <dgm:prSet presAssocID="{1487F355-F99A-4662-8B36-805772CCCD98}" presName="parentText" presStyleLbl="node1" presStyleIdx="0" presStyleCnt="1" custScaleX="119180" custLinFactNeighborX="2262" custLinFactNeighborY="2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6739D-7EB7-499F-8DAE-DFBBD1C19E7A}" type="pres">
      <dgm:prSet presAssocID="{1487F355-F99A-4662-8B36-805772CCCD98}" presName="negativeSpace" presStyleCnt="0"/>
      <dgm:spPr/>
    </dgm:pt>
    <dgm:pt modelId="{47ADB1B3-3DEC-4C57-BBD9-7CD657CD2DBC}" type="pres">
      <dgm:prSet presAssocID="{1487F355-F99A-4662-8B36-805772CCCD9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410ED11-0249-43D4-B9C0-BC2BE5139E7A}" srcId="{60AF4327-7A0C-419D-BF2D-49B860F182C5}" destId="{1487F355-F99A-4662-8B36-805772CCCD98}" srcOrd="0" destOrd="0" parTransId="{6207CF5E-EE3A-41BE-8EFA-C22DBFE50367}" sibTransId="{805D4290-8CEE-4AA2-A3BA-10E629EB5361}"/>
    <dgm:cxn modelId="{24C7EED8-F626-4BF5-8DD7-FDEEDE87AFB6}" type="presOf" srcId="{1487F355-F99A-4662-8B36-805772CCCD98}" destId="{F2AC5B53-8BE3-4430-A935-BF8E7071F629}" srcOrd="0" destOrd="0" presId="urn:microsoft.com/office/officeart/2005/8/layout/list1"/>
    <dgm:cxn modelId="{59B8A890-B341-4593-8DE6-AECEA10B6821}" type="presOf" srcId="{1487F355-F99A-4662-8B36-805772CCCD98}" destId="{A840317D-8BB2-49CD-9F48-F41D1F44741E}" srcOrd="1" destOrd="0" presId="urn:microsoft.com/office/officeart/2005/8/layout/list1"/>
    <dgm:cxn modelId="{A43FE1F0-D8B7-422D-AFC0-448F5143EA78}" type="presOf" srcId="{60AF4327-7A0C-419D-BF2D-49B860F182C5}" destId="{270D17CD-3D91-4B2C-A361-6D1F172BD68D}" srcOrd="0" destOrd="0" presId="urn:microsoft.com/office/officeart/2005/8/layout/list1"/>
    <dgm:cxn modelId="{ABFB90E4-66C8-4CFE-913B-124A26649D9A}" type="presParOf" srcId="{270D17CD-3D91-4B2C-A361-6D1F172BD68D}" destId="{068E60CE-6D10-498E-AA6D-46813986F6BC}" srcOrd="0" destOrd="0" presId="urn:microsoft.com/office/officeart/2005/8/layout/list1"/>
    <dgm:cxn modelId="{3CD996C8-499B-4A14-9EE0-CAA8F2578AC3}" type="presParOf" srcId="{068E60CE-6D10-498E-AA6D-46813986F6BC}" destId="{F2AC5B53-8BE3-4430-A935-BF8E7071F629}" srcOrd="0" destOrd="0" presId="urn:microsoft.com/office/officeart/2005/8/layout/list1"/>
    <dgm:cxn modelId="{80AB143D-985A-4E4D-A178-D08D930E8870}" type="presParOf" srcId="{068E60CE-6D10-498E-AA6D-46813986F6BC}" destId="{A840317D-8BB2-49CD-9F48-F41D1F44741E}" srcOrd="1" destOrd="0" presId="urn:microsoft.com/office/officeart/2005/8/layout/list1"/>
    <dgm:cxn modelId="{A9B15F10-B076-4C8D-9784-ED8AFA57B1A7}" type="presParOf" srcId="{270D17CD-3D91-4B2C-A361-6D1F172BD68D}" destId="{E6C6739D-7EB7-499F-8DAE-DFBBD1C19E7A}" srcOrd="1" destOrd="0" presId="urn:microsoft.com/office/officeart/2005/8/layout/list1"/>
    <dgm:cxn modelId="{C809B861-C1E3-4379-BB73-B39AFE87F984}" type="presParOf" srcId="{270D17CD-3D91-4B2C-A361-6D1F172BD68D}" destId="{47ADB1B3-3DEC-4C57-BBD9-7CD657CD2DB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AF4327-7A0C-419D-BF2D-49B860F182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7F355-F99A-4662-8B36-805772CCCD98}">
      <dgm:prSet phldrT="[Текст]" custT="1"/>
      <dgm:spPr/>
      <dgm:t>
        <a:bodyPr/>
        <a:lstStyle/>
        <a:p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 Дидактические игры 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07CF5E-EE3A-41BE-8EFA-C22DBFE50367}" type="parTrans" cxnId="{5410ED11-0249-43D4-B9C0-BC2BE5139E7A}">
      <dgm:prSet/>
      <dgm:spPr/>
      <dgm:t>
        <a:bodyPr/>
        <a:lstStyle/>
        <a:p>
          <a:endParaRPr lang="ru-RU"/>
        </a:p>
      </dgm:t>
    </dgm:pt>
    <dgm:pt modelId="{805D4290-8CEE-4AA2-A3BA-10E629EB5361}" type="sibTrans" cxnId="{5410ED11-0249-43D4-B9C0-BC2BE5139E7A}">
      <dgm:prSet/>
      <dgm:spPr/>
      <dgm:t>
        <a:bodyPr/>
        <a:lstStyle/>
        <a:p>
          <a:endParaRPr lang="ru-RU"/>
        </a:p>
      </dgm:t>
    </dgm:pt>
    <dgm:pt modelId="{270D17CD-3D91-4B2C-A361-6D1F172BD68D}" type="pres">
      <dgm:prSet presAssocID="{60AF4327-7A0C-419D-BF2D-49B860F182C5}" presName="linear" presStyleCnt="0">
        <dgm:presLayoutVars>
          <dgm:dir/>
          <dgm:animLvl val="lvl"/>
          <dgm:resizeHandles val="exact"/>
        </dgm:presLayoutVars>
      </dgm:prSet>
      <dgm:spPr/>
    </dgm:pt>
    <dgm:pt modelId="{068E60CE-6D10-498E-AA6D-46813986F6BC}" type="pres">
      <dgm:prSet presAssocID="{1487F355-F99A-4662-8B36-805772CCCD98}" presName="parentLin" presStyleCnt="0"/>
      <dgm:spPr/>
    </dgm:pt>
    <dgm:pt modelId="{F2AC5B53-8BE3-4430-A935-BF8E7071F629}" type="pres">
      <dgm:prSet presAssocID="{1487F355-F99A-4662-8B36-805772CCCD98}" presName="parentLeftMargin" presStyleLbl="node1" presStyleIdx="0" presStyleCnt="1"/>
      <dgm:spPr/>
    </dgm:pt>
    <dgm:pt modelId="{A840317D-8BB2-49CD-9F48-F41D1F44741E}" type="pres">
      <dgm:prSet presAssocID="{1487F355-F99A-4662-8B36-805772CCCD98}" presName="parentText" presStyleLbl="node1" presStyleIdx="0" presStyleCnt="1" custLinFactNeighborX="2262" custLinFactNeighborY="2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6739D-7EB7-499F-8DAE-DFBBD1C19E7A}" type="pres">
      <dgm:prSet presAssocID="{1487F355-F99A-4662-8B36-805772CCCD98}" presName="negativeSpace" presStyleCnt="0"/>
      <dgm:spPr/>
    </dgm:pt>
    <dgm:pt modelId="{47ADB1B3-3DEC-4C57-BBD9-7CD657CD2DBC}" type="pres">
      <dgm:prSet presAssocID="{1487F355-F99A-4662-8B36-805772CCCD9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CAD8712-25FC-4128-A80A-A09845D5618C}" type="presOf" srcId="{1487F355-F99A-4662-8B36-805772CCCD98}" destId="{F2AC5B53-8BE3-4430-A935-BF8E7071F629}" srcOrd="0" destOrd="0" presId="urn:microsoft.com/office/officeart/2005/8/layout/list1"/>
    <dgm:cxn modelId="{5410ED11-0249-43D4-B9C0-BC2BE5139E7A}" srcId="{60AF4327-7A0C-419D-BF2D-49B860F182C5}" destId="{1487F355-F99A-4662-8B36-805772CCCD98}" srcOrd="0" destOrd="0" parTransId="{6207CF5E-EE3A-41BE-8EFA-C22DBFE50367}" sibTransId="{805D4290-8CEE-4AA2-A3BA-10E629EB5361}"/>
    <dgm:cxn modelId="{96A1FBD7-9820-4C70-BBCB-B02BA6B0FE17}" type="presOf" srcId="{60AF4327-7A0C-419D-BF2D-49B860F182C5}" destId="{270D17CD-3D91-4B2C-A361-6D1F172BD68D}" srcOrd="0" destOrd="0" presId="urn:microsoft.com/office/officeart/2005/8/layout/list1"/>
    <dgm:cxn modelId="{C4429D40-3D56-4E0F-BB5A-026261C6ED96}" type="presOf" srcId="{1487F355-F99A-4662-8B36-805772CCCD98}" destId="{A840317D-8BB2-49CD-9F48-F41D1F44741E}" srcOrd="1" destOrd="0" presId="urn:microsoft.com/office/officeart/2005/8/layout/list1"/>
    <dgm:cxn modelId="{1B4D43E4-E2F9-4E0B-858C-F6FC51FF21BA}" type="presParOf" srcId="{270D17CD-3D91-4B2C-A361-6D1F172BD68D}" destId="{068E60CE-6D10-498E-AA6D-46813986F6BC}" srcOrd="0" destOrd="0" presId="urn:microsoft.com/office/officeart/2005/8/layout/list1"/>
    <dgm:cxn modelId="{585C48A0-2BC4-4FA7-82EE-86EE5A8A51EC}" type="presParOf" srcId="{068E60CE-6D10-498E-AA6D-46813986F6BC}" destId="{F2AC5B53-8BE3-4430-A935-BF8E7071F629}" srcOrd="0" destOrd="0" presId="urn:microsoft.com/office/officeart/2005/8/layout/list1"/>
    <dgm:cxn modelId="{7FA8E45B-91FF-46E1-8698-5C1FB59C99F1}" type="presParOf" srcId="{068E60CE-6D10-498E-AA6D-46813986F6BC}" destId="{A840317D-8BB2-49CD-9F48-F41D1F44741E}" srcOrd="1" destOrd="0" presId="urn:microsoft.com/office/officeart/2005/8/layout/list1"/>
    <dgm:cxn modelId="{CFEE6C99-D023-489C-9473-14D92D20D19A}" type="presParOf" srcId="{270D17CD-3D91-4B2C-A361-6D1F172BD68D}" destId="{E6C6739D-7EB7-499F-8DAE-DFBBD1C19E7A}" srcOrd="1" destOrd="0" presId="urn:microsoft.com/office/officeart/2005/8/layout/list1"/>
    <dgm:cxn modelId="{3BCCDA25-74CE-4BA7-9A9D-6B6539EAA603}" type="presParOf" srcId="{270D17CD-3D91-4B2C-A361-6D1F172BD68D}" destId="{47ADB1B3-3DEC-4C57-BBD9-7CD657CD2DB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AF4327-7A0C-419D-BF2D-49B860F182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7F355-F99A-4662-8B36-805772CCCD98}">
      <dgm:prSet phldrT="[Текст]" custT="1"/>
      <dgm:spPr/>
      <dgm:t>
        <a:bodyPr/>
        <a:lstStyle/>
        <a:p>
          <a:r>
            <a:rPr lang="ru-RU" sz="2400" dirty="0" smtClean="0">
              <a:latin typeface="Tahoma" pitchFamily="34" charset="0"/>
              <a:ea typeface="Tahoma" pitchFamily="34" charset="0"/>
              <a:cs typeface="Tahoma" pitchFamily="34" charset="0"/>
            </a:rPr>
            <a:t> Экскурсии </a:t>
          </a:r>
          <a:endParaRPr lang="ru-RU" sz="24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07CF5E-EE3A-41BE-8EFA-C22DBFE50367}" type="parTrans" cxnId="{5410ED11-0249-43D4-B9C0-BC2BE5139E7A}">
      <dgm:prSet/>
      <dgm:spPr/>
      <dgm:t>
        <a:bodyPr/>
        <a:lstStyle/>
        <a:p>
          <a:endParaRPr lang="ru-RU"/>
        </a:p>
      </dgm:t>
    </dgm:pt>
    <dgm:pt modelId="{805D4290-8CEE-4AA2-A3BA-10E629EB5361}" type="sibTrans" cxnId="{5410ED11-0249-43D4-B9C0-BC2BE5139E7A}">
      <dgm:prSet/>
      <dgm:spPr/>
      <dgm:t>
        <a:bodyPr/>
        <a:lstStyle/>
        <a:p>
          <a:endParaRPr lang="ru-RU"/>
        </a:p>
      </dgm:t>
    </dgm:pt>
    <dgm:pt modelId="{270D17CD-3D91-4B2C-A361-6D1F172BD68D}" type="pres">
      <dgm:prSet presAssocID="{60AF4327-7A0C-419D-BF2D-49B860F182C5}" presName="linear" presStyleCnt="0">
        <dgm:presLayoutVars>
          <dgm:dir/>
          <dgm:animLvl val="lvl"/>
          <dgm:resizeHandles val="exact"/>
        </dgm:presLayoutVars>
      </dgm:prSet>
      <dgm:spPr/>
    </dgm:pt>
    <dgm:pt modelId="{068E60CE-6D10-498E-AA6D-46813986F6BC}" type="pres">
      <dgm:prSet presAssocID="{1487F355-F99A-4662-8B36-805772CCCD98}" presName="parentLin" presStyleCnt="0"/>
      <dgm:spPr/>
    </dgm:pt>
    <dgm:pt modelId="{F2AC5B53-8BE3-4430-A935-BF8E7071F629}" type="pres">
      <dgm:prSet presAssocID="{1487F355-F99A-4662-8B36-805772CCCD98}" presName="parentLeftMargin" presStyleLbl="node1" presStyleIdx="0" presStyleCnt="1"/>
      <dgm:spPr/>
    </dgm:pt>
    <dgm:pt modelId="{A840317D-8BB2-49CD-9F48-F41D1F44741E}" type="pres">
      <dgm:prSet presAssocID="{1487F355-F99A-4662-8B36-805772CCCD98}" presName="parentText" presStyleLbl="node1" presStyleIdx="0" presStyleCnt="1" custLinFactNeighborX="2262" custLinFactNeighborY="2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6739D-7EB7-499F-8DAE-DFBBD1C19E7A}" type="pres">
      <dgm:prSet presAssocID="{1487F355-F99A-4662-8B36-805772CCCD98}" presName="negativeSpace" presStyleCnt="0"/>
      <dgm:spPr/>
    </dgm:pt>
    <dgm:pt modelId="{47ADB1B3-3DEC-4C57-BBD9-7CD657CD2DBC}" type="pres">
      <dgm:prSet presAssocID="{1487F355-F99A-4662-8B36-805772CCCD9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F1F296A-AEED-4090-BC8D-30204BAD6B5B}" type="presOf" srcId="{1487F355-F99A-4662-8B36-805772CCCD98}" destId="{F2AC5B53-8BE3-4430-A935-BF8E7071F629}" srcOrd="0" destOrd="0" presId="urn:microsoft.com/office/officeart/2005/8/layout/list1"/>
    <dgm:cxn modelId="{5410ED11-0249-43D4-B9C0-BC2BE5139E7A}" srcId="{60AF4327-7A0C-419D-BF2D-49B860F182C5}" destId="{1487F355-F99A-4662-8B36-805772CCCD98}" srcOrd="0" destOrd="0" parTransId="{6207CF5E-EE3A-41BE-8EFA-C22DBFE50367}" sibTransId="{805D4290-8CEE-4AA2-A3BA-10E629EB5361}"/>
    <dgm:cxn modelId="{56244709-1DA8-49CB-BF48-98C73752ACC0}" type="presOf" srcId="{1487F355-F99A-4662-8B36-805772CCCD98}" destId="{A840317D-8BB2-49CD-9F48-F41D1F44741E}" srcOrd="1" destOrd="0" presId="urn:microsoft.com/office/officeart/2005/8/layout/list1"/>
    <dgm:cxn modelId="{C2C629A8-234C-4CBB-A351-5BDD605CC8F1}" type="presOf" srcId="{60AF4327-7A0C-419D-BF2D-49B860F182C5}" destId="{270D17CD-3D91-4B2C-A361-6D1F172BD68D}" srcOrd="0" destOrd="0" presId="urn:microsoft.com/office/officeart/2005/8/layout/list1"/>
    <dgm:cxn modelId="{EFD9468F-2F01-49C9-9A8D-61B3EBAB3005}" type="presParOf" srcId="{270D17CD-3D91-4B2C-A361-6D1F172BD68D}" destId="{068E60CE-6D10-498E-AA6D-46813986F6BC}" srcOrd="0" destOrd="0" presId="urn:microsoft.com/office/officeart/2005/8/layout/list1"/>
    <dgm:cxn modelId="{AFCEA0A6-9991-449E-A955-F536F81EA1CD}" type="presParOf" srcId="{068E60CE-6D10-498E-AA6D-46813986F6BC}" destId="{F2AC5B53-8BE3-4430-A935-BF8E7071F629}" srcOrd="0" destOrd="0" presId="urn:microsoft.com/office/officeart/2005/8/layout/list1"/>
    <dgm:cxn modelId="{9B6165A0-83B7-44F9-A60D-222D5510A151}" type="presParOf" srcId="{068E60CE-6D10-498E-AA6D-46813986F6BC}" destId="{A840317D-8BB2-49CD-9F48-F41D1F44741E}" srcOrd="1" destOrd="0" presId="urn:microsoft.com/office/officeart/2005/8/layout/list1"/>
    <dgm:cxn modelId="{BEFCBE6E-D471-42E4-819D-E9294F0102F8}" type="presParOf" srcId="{270D17CD-3D91-4B2C-A361-6D1F172BD68D}" destId="{E6C6739D-7EB7-499F-8DAE-DFBBD1C19E7A}" srcOrd="1" destOrd="0" presId="urn:microsoft.com/office/officeart/2005/8/layout/list1"/>
    <dgm:cxn modelId="{4189E5A1-7DF0-472C-878E-3183AAB095B9}" type="presParOf" srcId="{270D17CD-3D91-4B2C-A361-6D1F172BD68D}" destId="{47ADB1B3-3DEC-4C57-BBD9-7CD657CD2DB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1AC770-D9B3-4AF6-8DEC-EED1BFF1BE45}">
      <dsp:nvSpPr>
        <dsp:cNvPr id="0" name=""/>
        <dsp:cNvSpPr/>
      </dsp:nvSpPr>
      <dsp:spPr>
        <a:xfrm>
          <a:off x="0" y="388697"/>
          <a:ext cx="75608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A8EFE-D8D4-400D-AACE-3F9CE10F1907}">
      <dsp:nvSpPr>
        <dsp:cNvPr id="0" name=""/>
        <dsp:cNvSpPr/>
      </dsp:nvSpPr>
      <dsp:spPr>
        <a:xfrm>
          <a:off x="378042" y="63977"/>
          <a:ext cx="5292588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Бережем своё здоровье 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8042" y="63977"/>
        <a:ext cx="5292588" cy="649440"/>
      </dsp:txXfrm>
    </dsp:sp>
    <dsp:sp modelId="{AD0B2777-FD2B-45D3-9394-38F119ECD127}">
      <dsp:nvSpPr>
        <dsp:cNvPr id="0" name=""/>
        <dsp:cNvSpPr/>
      </dsp:nvSpPr>
      <dsp:spPr>
        <a:xfrm>
          <a:off x="0" y="1386617"/>
          <a:ext cx="75608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83A31-ECB2-4EE3-9162-1795D76FBFB8}">
      <dsp:nvSpPr>
        <dsp:cNvPr id="0" name=""/>
        <dsp:cNvSpPr/>
      </dsp:nvSpPr>
      <dsp:spPr>
        <a:xfrm>
          <a:off x="386593" y="1194844"/>
          <a:ext cx="5292588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Безопасный отдых на природе 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86593" y="1194844"/>
        <a:ext cx="5292588" cy="649440"/>
      </dsp:txXfrm>
    </dsp:sp>
    <dsp:sp modelId="{9771A059-DE6F-458B-A9BA-FC39331A4A6C}">
      <dsp:nvSpPr>
        <dsp:cNvPr id="0" name=""/>
        <dsp:cNvSpPr/>
      </dsp:nvSpPr>
      <dsp:spPr>
        <a:xfrm>
          <a:off x="0" y="2384537"/>
          <a:ext cx="75608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BB9A3-82C1-43EF-A113-9136A10B5156}">
      <dsp:nvSpPr>
        <dsp:cNvPr id="0" name=""/>
        <dsp:cNvSpPr/>
      </dsp:nvSpPr>
      <dsp:spPr>
        <a:xfrm>
          <a:off x="378042" y="2059817"/>
          <a:ext cx="529258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Безопасность на дорогах 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8042" y="2059817"/>
        <a:ext cx="5292588" cy="649440"/>
      </dsp:txXfrm>
    </dsp:sp>
    <dsp:sp modelId="{101053E2-CF34-4A80-860B-E9CA37D0DFF4}">
      <dsp:nvSpPr>
        <dsp:cNvPr id="0" name=""/>
        <dsp:cNvSpPr/>
      </dsp:nvSpPr>
      <dsp:spPr>
        <a:xfrm>
          <a:off x="0" y="3551084"/>
          <a:ext cx="75608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1D72B-C846-4159-AE91-DCBA01338633}">
      <dsp:nvSpPr>
        <dsp:cNvPr id="0" name=""/>
        <dsp:cNvSpPr/>
      </dsp:nvSpPr>
      <dsp:spPr>
        <a:xfrm>
          <a:off x="378042" y="3057737"/>
          <a:ext cx="5292588" cy="780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Безопасность собственной жизнедеятельности 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8042" y="3057737"/>
        <a:ext cx="5292588" cy="7804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8D254-5D3A-4566-AC25-09932FFA309D}">
      <dsp:nvSpPr>
        <dsp:cNvPr id="0" name=""/>
        <dsp:cNvSpPr/>
      </dsp:nvSpPr>
      <dsp:spPr>
        <a:xfrm rot="5400000">
          <a:off x="-224562" y="226551"/>
          <a:ext cx="1497084" cy="10479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5400000">
        <a:off x="-224562" y="226551"/>
        <a:ext cx="1497084" cy="1047959"/>
      </dsp:txXfrm>
    </dsp:sp>
    <dsp:sp modelId="{975848A8-AD09-47A8-AA82-1E0664300552}">
      <dsp:nvSpPr>
        <dsp:cNvPr id="0" name=""/>
        <dsp:cNvSpPr/>
      </dsp:nvSpPr>
      <dsp:spPr>
        <a:xfrm rot="5400000">
          <a:off x="4069875" y="-3019927"/>
          <a:ext cx="973104" cy="701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32385" rIns="32385" bIns="3238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100" kern="1200" dirty="0" smtClean="0"/>
            <a:t> </a:t>
          </a:r>
          <a:r>
            <a:rPr lang="ru-RU" sz="4800" kern="1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Словесные </a:t>
          </a:r>
          <a:endParaRPr lang="ru-RU" sz="4800" kern="1200" dirty="0">
            <a:solidFill>
              <a:schemeClr val="tx2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069875" y="-3019927"/>
        <a:ext cx="973104" cy="7016936"/>
      </dsp:txXfrm>
    </dsp:sp>
    <dsp:sp modelId="{571E5BDA-E476-4A44-9E93-1ED5CE49D37A}">
      <dsp:nvSpPr>
        <dsp:cNvPr id="0" name=""/>
        <dsp:cNvSpPr/>
      </dsp:nvSpPr>
      <dsp:spPr>
        <a:xfrm rot="5400000">
          <a:off x="-224562" y="1528248"/>
          <a:ext cx="1497084" cy="1047959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5400000">
        <a:off x="-224562" y="1528248"/>
        <a:ext cx="1497084" cy="1047959"/>
      </dsp:txXfrm>
    </dsp:sp>
    <dsp:sp modelId="{28C1FB48-B05D-4D7B-8EB7-8070DF9DEC62}">
      <dsp:nvSpPr>
        <dsp:cNvPr id="0" name=""/>
        <dsp:cNvSpPr/>
      </dsp:nvSpPr>
      <dsp:spPr>
        <a:xfrm rot="5400000">
          <a:off x="4069875" y="-1725051"/>
          <a:ext cx="973104" cy="701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3655" rIns="33655" bIns="3365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kern="1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Наглядные</a:t>
          </a:r>
          <a:r>
            <a:rPr lang="ru-RU" sz="5300" kern="1200" dirty="0" smtClean="0"/>
            <a:t> </a:t>
          </a:r>
          <a:endParaRPr lang="ru-RU" sz="5300" kern="1200" dirty="0"/>
        </a:p>
      </dsp:txBody>
      <dsp:txXfrm rot="5400000">
        <a:off x="4069875" y="-1725051"/>
        <a:ext cx="973104" cy="7016936"/>
      </dsp:txXfrm>
    </dsp:sp>
    <dsp:sp modelId="{A8EBAAAA-F346-428F-9E8A-5C6C845322A0}">
      <dsp:nvSpPr>
        <dsp:cNvPr id="0" name=""/>
        <dsp:cNvSpPr/>
      </dsp:nvSpPr>
      <dsp:spPr>
        <a:xfrm rot="5400000">
          <a:off x="-224562" y="2829945"/>
          <a:ext cx="1497084" cy="104795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5400000">
        <a:off x="-224562" y="2829945"/>
        <a:ext cx="1497084" cy="1047959"/>
      </dsp:txXfrm>
    </dsp:sp>
    <dsp:sp modelId="{DEF243D2-6139-4488-A4EE-C4AA6C844B9C}">
      <dsp:nvSpPr>
        <dsp:cNvPr id="0" name=""/>
        <dsp:cNvSpPr/>
      </dsp:nvSpPr>
      <dsp:spPr>
        <a:xfrm rot="5400000">
          <a:off x="4069875" y="-416533"/>
          <a:ext cx="973104" cy="701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33655" rIns="33655" bIns="3365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kern="12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Практические</a:t>
          </a:r>
          <a:endParaRPr lang="ru-RU" sz="5300" kern="1200" dirty="0">
            <a:solidFill>
              <a:schemeClr val="tx2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5400000">
        <a:off x="4069875" y="-416533"/>
        <a:ext cx="973104" cy="70169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4F061E-1A55-43CE-860D-3458DD64A833}">
      <dsp:nvSpPr>
        <dsp:cNvPr id="0" name=""/>
        <dsp:cNvSpPr/>
      </dsp:nvSpPr>
      <dsp:spPr>
        <a:xfrm>
          <a:off x="0" y="893851"/>
          <a:ext cx="53389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073DCA-CD7E-46AE-A694-F71482C4CF85}">
      <dsp:nvSpPr>
        <dsp:cNvPr id="0" name=""/>
        <dsp:cNvSpPr/>
      </dsp:nvSpPr>
      <dsp:spPr>
        <a:xfrm>
          <a:off x="226368" y="576066"/>
          <a:ext cx="373725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59" tIns="0" rIns="1412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Чтение художественной литературы </a:t>
          </a:r>
          <a:endParaRPr lang="ru-RU" sz="1700" kern="1200" dirty="0"/>
        </a:p>
      </dsp:txBody>
      <dsp:txXfrm>
        <a:off x="226368" y="576066"/>
        <a:ext cx="3737255" cy="501840"/>
      </dsp:txXfrm>
    </dsp:sp>
    <dsp:sp modelId="{C3A58468-61EB-487D-B7D8-786AC6FD9C94}">
      <dsp:nvSpPr>
        <dsp:cNvPr id="0" name=""/>
        <dsp:cNvSpPr/>
      </dsp:nvSpPr>
      <dsp:spPr>
        <a:xfrm>
          <a:off x="0" y="1664971"/>
          <a:ext cx="533893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1AD8E9-CD94-407E-893B-77383247FCE0}">
      <dsp:nvSpPr>
        <dsp:cNvPr id="0" name=""/>
        <dsp:cNvSpPr/>
      </dsp:nvSpPr>
      <dsp:spPr>
        <a:xfrm>
          <a:off x="266946" y="1414051"/>
          <a:ext cx="373725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1259" tIns="0" rIns="14125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Беседа с детьми </a:t>
          </a:r>
          <a:endParaRPr lang="ru-RU" sz="1700" kern="1200" dirty="0"/>
        </a:p>
      </dsp:txBody>
      <dsp:txXfrm>
        <a:off x="266946" y="1414051"/>
        <a:ext cx="3737255" cy="501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18E7A9-1E75-437A-A7AD-EE2F8EC8D711}">
      <dsp:nvSpPr>
        <dsp:cNvPr id="0" name=""/>
        <dsp:cNvSpPr/>
      </dsp:nvSpPr>
      <dsp:spPr>
        <a:xfrm>
          <a:off x="0" y="346909"/>
          <a:ext cx="643237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06934-2ABD-4415-85FF-90F0018A6637}">
      <dsp:nvSpPr>
        <dsp:cNvPr id="0" name=""/>
        <dsp:cNvSpPr/>
      </dsp:nvSpPr>
      <dsp:spPr>
        <a:xfrm>
          <a:off x="321304" y="40005"/>
          <a:ext cx="4498266" cy="4249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Наблюдение </a:t>
          </a:r>
          <a:endParaRPr lang="ru-RU" sz="2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1304" y="40005"/>
        <a:ext cx="4498266" cy="424984"/>
      </dsp:txXfrm>
    </dsp:sp>
    <dsp:sp modelId="{623C98BA-EFCD-4A00-B1FA-CB6E89E8188F}">
      <dsp:nvSpPr>
        <dsp:cNvPr id="0" name=""/>
        <dsp:cNvSpPr/>
      </dsp:nvSpPr>
      <dsp:spPr>
        <a:xfrm>
          <a:off x="0" y="907179"/>
          <a:ext cx="643237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57BD8-3C26-436E-9244-DB1D6ADFB2CD}">
      <dsp:nvSpPr>
        <dsp:cNvPr id="0" name=""/>
        <dsp:cNvSpPr/>
      </dsp:nvSpPr>
      <dsp:spPr>
        <a:xfrm>
          <a:off x="374933" y="596966"/>
          <a:ext cx="4498266" cy="433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Просмотр мультфильмов </a:t>
          </a:r>
          <a:endParaRPr lang="ru-RU" sz="2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4933" y="596966"/>
        <a:ext cx="4498266" cy="433549"/>
      </dsp:txXfrm>
    </dsp:sp>
    <dsp:sp modelId="{0ED891AD-85FA-404B-973D-9424E2831D74}">
      <dsp:nvSpPr>
        <dsp:cNvPr id="0" name=""/>
        <dsp:cNvSpPr/>
      </dsp:nvSpPr>
      <dsp:spPr>
        <a:xfrm>
          <a:off x="0" y="1630602"/>
          <a:ext cx="643237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9ACD3-D0E5-4489-AC22-97200921799B}">
      <dsp:nvSpPr>
        <dsp:cNvPr id="0" name=""/>
        <dsp:cNvSpPr/>
      </dsp:nvSpPr>
      <dsp:spPr>
        <a:xfrm>
          <a:off x="375303" y="1108573"/>
          <a:ext cx="4498266" cy="5967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Рассмотрение наглядно-дидактических пособий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5303" y="1108573"/>
        <a:ext cx="4498266" cy="59670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DB1B3-3DEC-4C57-BBD9-7CD657CD2DBC}">
      <dsp:nvSpPr>
        <dsp:cNvPr id="0" name=""/>
        <dsp:cNvSpPr/>
      </dsp:nvSpPr>
      <dsp:spPr>
        <a:xfrm>
          <a:off x="0" y="248403"/>
          <a:ext cx="52802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0317D-8BB2-49CD-9F48-F41D1F44741E}">
      <dsp:nvSpPr>
        <dsp:cNvPr id="0" name=""/>
        <dsp:cNvSpPr/>
      </dsp:nvSpPr>
      <dsp:spPr>
        <a:xfrm>
          <a:off x="269984" y="23442"/>
          <a:ext cx="369617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7" tIns="0" rIns="1397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Игровая деятельность 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9984" y="23442"/>
        <a:ext cx="3696173" cy="4723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DB1B3-3DEC-4C57-BBD9-7CD657CD2DBC}">
      <dsp:nvSpPr>
        <dsp:cNvPr id="0" name=""/>
        <dsp:cNvSpPr/>
      </dsp:nvSpPr>
      <dsp:spPr>
        <a:xfrm>
          <a:off x="0" y="248403"/>
          <a:ext cx="52802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0317D-8BB2-49CD-9F48-F41D1F44741E}">
      <dsp:nvSpPr>
        <dsp:cNvPr id="0" name=""/>
        <dsp:cNvSpPr/>
      </dsp:nvSpPr>
      <dsp:spPr>
        <a:xfrm>
          <a:off x="269720" y="23442"/>
          <a:ext cx="440079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7" tIns="0" rIns="1397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Создание проблемной ситуации </a:t>
          </a:r>
          <a:endParaRPr lang="ru-RU" sz="2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9720" y="23442"/>
        <a:ext cx="4400797" cy="4723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DB1B3-3DEC-4C57-BBD9-7CD657CD2DBC}">
      <dsp:nvSpPr>
        <dsp:cNvPr id="0" name=""/>
        <dsp:cNvSpPr/>
      </dsp:nvSpPr>
      <dsp:spPr>
        <a:xfrm>
          <a:off x="0" y="248403"/>
          <a:ext cx="52802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0317D-8BB2-49CD-9F48-F41D1F44741E}">
      <dsp:nvSpPr>
        <dsp:cNvPr id="0" name=""/>
        <dsp:cNvSpPr/>
      </dsp:nvSpPr>
      <dsp:spPr>
        <a:xfrm>
          <a:off x="269984" y="23442"/>
          <a:ext cx="369617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7" tIns="0" rIns="1397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Дидактические игры 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9984" y="23442"/>
        <a:ext cx="3696173" cy="4723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DB1B3-3DEC-4C57-BBD9-7CD657CD2DBC}">
      <dsp:nvSpPr>
        <dsp:cNvPr id="0" name=""/>
        <dsp:cNvSpPr/>
      </dsp:nvSpPr>
      <dsp:spPr>
        <a:xfrm>
          <a:off x="0" y="248403"/>
          <a:ext cx="528024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0317D-8BB2-49CD-9F48-F41D1F44741E}">
      <dsp:nvSpPr>
        <dsp:cNvPr id="0" name=""/>
        <dsp:cNvSpPr/>
      </dsp:nvSpPr>
      <dsp:spPr>
        <a:xfrm>
          <a:off x="269984" y="23442"/>
          <a:ext cx="369617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7" tIns="0" rIns="1397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Экскурсии </a:t>
          </a:r>
          <a:endParaRPr lang="ru-RU" sz="2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9984" y="23442"/>
        <a:ext cx="3696173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3675"/>
            <a:ext cx="2353823" cy="3994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344725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Методика формирования у детей навыков </a:t>
            </a:r>
            <a:b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безопасного поведения, доступная детям визуализация правил поведения в безопасных ситуациях,            информационная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безопасность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27280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МОУ  «</a:t>
            </a:r>
            <a:r>
              <a:rPr lang="ru-RU" sz="2000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Бийкинская</a:t>
            </a:r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СОШ» Филиал «Детский сад «Берёзка» 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22920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Воспитатель: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Ходунова</a:t>
            </a: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Оксана Олеговна</a:t>
            </a: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0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Практические методы и приемы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268760"/>
          <a:ext cx="52802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 descr="https://sun9-23.userapi.com/impg/qhsbE5iRWodvBP-5gnYRcWo4Ef7NpRx8iPSKJA/wZk6QbPVlBg.jpg?size=810x1080&amp;quality=95&amp;sign=9851eb115179dc314a8a8b4915ed898e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01008"/>
            <a:ext cx="2268252" cy="3024336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0484" name="Picture 4" descr="https://sun9-51.userapi.com/impg/NSLh02PxoIeo3d-_VWRLOUXXFrSTUDU75ouWlg/B9MtfEWaCdQ.jpg?size=810x1080&amp;quality=95&amp;sign=b3d65f28da6f401ca1585e02fd5adf00&amp;type=album"/>
          <p:cNvPicPr>
            <a:picLocks noChangeAspect="1" noChangeArrowheads="1"/>
          </p:cNvPicPr>
          <p:nvPr/>
        </p:nvPicPr>
        <p:blipFill>
          <a:blip r:embed="rId8" cstate="print"/>
          <a:srcRect l="10228" t="15341" r="20225"/>
          <a:stretch>
            <a:fillRect/>
          </a:stretch>
        </p:blipFill>
        <p:spPr bwMode="auto">
          <a:xfrm>
            <a:off x="6156176" y="1340768"/>
            <a:ext cx="2741414" cy="4449418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0486" name="Picture 6" descr="https://sun9-71.userapi.com/impg/cDxbBL8xqhMK-iz4TTqMri9WpIdPY6NgNLlfJg/2-o1PBO04TI.jpg?size=810x1080&amp;quality=95&amp;sign=9404f46504fb6dc0f7e1d01da24d8037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636912"/>
            <a:ext cx="2625756" cy="3501008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Практические методы и приемы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268760"/>
          <a:ext cx="52802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C:\Users\user\Downloads\IMG_20240409_110448_resized_20250130_021038608.jpg"/>
          <p:cNvPicPr>
            <a:picLocks noChangeAspect="1" noChangeArrowheads="1"/>
          </p:cNvPicPr>
          <p:nvPr/>
        </p:nvPicPr>
        <p:blipFill>
          <a:blip r:embed="rId7" cstate="print"/>
          <a:srcRect t="25568"/>
          <a:stretch>
            <a:fillRect/>
          </a:stretch>
        </p:blipFill>
        <p:spPr bwMode="auto">
          <a:xfrm>
            <a:off x="4499992" y="4077072"/>
            <a:ext cx="4296994" cy="2398763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19460" name="Picture 4" descr="C:\Users\user\Downloads\IMG-20231116-WA01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276872"/>
            <a:ext cx="3115252" cy="4153669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19462" name="Picture 6" descr="C:\Users\user\Downloads\IMG_20240409_111051_resized_20250130_0210393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1700808"/>
            <a:ext cx="2592288" cy="1944216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Практические методы и приемы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268760"/>
          <a:ext cx="52802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https://sun9-24.userapi.com/impg/3X9HPqKRo8PR618ff0RgfwLDrBjJb1k8gHSRLA/xGFiIE5Pbqw.jpg?size=810x1080&amp;quality=95&amp;sign=e514872d802be042b20a554e8ef23ff1&amp;type=album"/>
          <p:cNvPicPr>
            <a:picLocks noChangeAspect="1" noChangeArrowheads="1"/>
          </p:cNvPicPr>
          <p:nvPr/>
        </p:nvPicPr>
        <p:blipFill>
          <a:blip r:embed="rId7" cstate="print"/>
          <a:srcRect t="13480" b="8335"/>
          <a:stretch>
            <a:fillRect/>
          </a:stretch>
        </p:blipFill>
        <p:spPr bwMode="auto">
          <a:xfrm>
            <a:off x="2915816" y="2852936"/>
            <a:ext cx="3108369" cy="324036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18436" name="Picture 4" descr="https://sun9-79.userapi.com/impg/f0VwEkr_cto07WYiYHvPADfpv-qpPAQCv_oOVw/ibz1SIyPzgU.jpg?size=810x1080&amp;quality=95&amp;sign=ef839be37edb96c02082f25b9e1ed2c3&amp;type=album"/>
          <p:cNvPicPr>
            <a:picLocks noChangeAspect="1" noChangeArrowheads="1"/>
          </p:cNvPicPr>
          <p:nvPr/>
        </p:nvPicPr>
        <p:blipFill>
          <a:blip r:embed="rId8" cstate="print"/>
          <a:srcRect t="21878"/>
          <a:stretch>
            <a:fillRect/>
          </a:stretch>
        </p:blipFill>
        <p:spPr bwMode="auto">
          <a:xfrm>
            <a:off x="6300192" y="1484784"/>
            <a:ext cx="2488677" cy="2592288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18438" name="Picture 6" descr="https://sun9-12.userapi.com/impg/TzGnGoFqdoNC7LMrFssXFkuc1iC1oBB1XqC5Vg/J1qclddYKdU.jpg?size=810x1080&amp;quality=95&amp;sign=3f71248802a5e67e74ef456d2353b183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573016"/>
            <a:ext cx="2160240" cy="288032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Практические методы и приемы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268760"/>
          <a:ext cx="528024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C:\Users\user\Downloads\IMG_20230411_111135_resized_20250130_0222481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56992"/>
            <a:ext cx="4176464" cy="3132348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17412" name="Picture 4" descr="C:\Users\user\Downloads\IMG_20230411_111824_resized_20250130_0222472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39" y="2204864"/>
            <a:ext cx="3851929" cy="2888947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icture background"/>
          <p:cNvPicPr/>
          <p:nvPr/>
        </p:nvPicPr>
        <p:blipFill>
          <a:blip r:embed="rId2" cstate="print">
            <a:lum bright="51000"/>
          </a:blip>
          <a:srcRect l="15457" t="13880" r="15773" b="15142"/>
          <a:stretch>
            <a:fillRect/>
          </a:stretch>
        </p:blipFill>
        <p:spPr bwMode="auto">
          <a:xfrm>
            <a:off x="1979712" y="1484784"/>
            <a:ext cx="5400600" cy="487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Заключение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сможем добиться наилучших результатов в формировании у дошкольников основ безопасного поведения, минимализировать риски несчастных случаев, сформировать у детей сознательное и ответственное отношение к личной безопасности и безопасности окружающих,  обеспечить усвоение ими знаний и умений распознавать и оценивать опасные ситуации, определять способы защиты от них, и оказывать само- и взаимопомощь.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icture background"/>
          <p:cNvPicPr/>
          <p:nvPr/>
        </p:nvPicPr>
        <p:blipFill>
          <a:blip r:embed="rId2" cstate="print">
            <a:lum bright="51000"/>
          </a:blip>
          <a:srcRect l="15457" t="13880" r="15773" b="15142"/>
          <a:stretch>
            <a:fillRect/>
          </a:stretch>
        </p:blipFill>
        <p:spPr bwMode="auto">
          <a:xfrm>
            <a:off x="2267744" y="1484784"/>
            <a:ext cx="4680520" cy="449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7"/>
            <a:ext cx="8820472" cy="86409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 выбранной темы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2809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Безопасное  поведение для детей дошкольного возраста возрастает с каждым годом, учитывая увеличивающееся количество потенциальных опасностей в окружающей среде. В раннем детстве закладываются основы восприятия мира, формируются навыки взаимодействия с ним. Безопасное поведение является необходимым условием для здоровья и жизнедеятельности ребенка, а также основой его социальной адаптации.  Важным аспектом является вовлечение родителей и близких в процесс обучения безопасному поведению.</a:t>
            </a:r>
          </a:p>
          <a:p>
            <a:endParaRPr lang="ru-RU" sz="20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 и задачи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Цель: Привлечение внимания педагогов к эффективным приемам работы с детьми по формированию основ безопасного поведения 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Объяснить значимость работы с детьми по формированию основ безопасного поведения 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показать и систематизировать эффективные приемы работы с детьми по формированию основ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безопасного поведения 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Дать рекомендации и примеры эффективных приемов формирования основ безопасного поведения у детей дошкольного возраста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828836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Значимость формирования основ безопасного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поведения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26895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000" dirty="0" smtClean="0"/>
              <a:t>	</a:t>
            </a:r>
            <a:r>
              <a:rPr lang="ru-RU" sz="3000" dirty="0" smtClean="0"/>
              <a:t>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 безопасного поведения необходимы для формирования у детей сознательного и ответственного отношения к личной безопасности и безопасности окружающих, усвоения ими знаний и умений распознавать и оценивать опасные ситуации, определять способы защиты от них, и, в идеале оказывать само- и взаимопомощь.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437112"/>
            <a:ext cx="619268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основной образовательной программе «От рождении до школы» образовательная область «Безопасность» содержит 4 основных раздела: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99592" y="2465512"/>
          <a:ext cx="7560840" cy="413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ure background"/>
          <p:cNvPicPr/>
          <p:nvPr/>
        </p:nvPicPr>
        <p:blipFill>
          <a:blip r:embed="rId2" cstate="print">
            <a:lum bright="51000"/>
          </a:blip>
          <a:srcRect l="15457" t="13880" r="15773" b="15142"/>
          <a:stretch>
            <a:fillRect/>
          </a:stretch>
        </p:blipFill>
        <p:spPr bwMode="auto">
          <a:xfrm>
            <a:off x="1835696" y="1979908"/>
            <a:ext cx="5400600" cy="487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Обучение навыкам безопасного поведения дошкольников и приобщение их к здоровому образу жизни можно разделить на два периода. Д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ети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3—5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лет, 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второй — дети 5—7 лет </a:t>
            </a:r>
            <a:r>
              <a:rPr lang="ru-RU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4320480" cy="37444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Ребёнок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4—5 лет уже должен знать адрес своего места жительства, по возможности номер телефона и, что немаловажно, уметь по телефону разговаривать, коротко и точно сообщить необходимую информацию.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2276872"/>
            <a:ext cx="41044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Говоря о втором периоде, то есть о детях 5—7 лет, следует сказать об изменении психологической позиции детей в этом возрасте: они впервые начинают ощущать себя старшими среди других детей в детском саду, а это в свою очередь свидетельствует о том, что такие дети уже могут осознано отвечать за свои поступки, контролировать своё поведение.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Методы и приемы работы с детьми по формированию основ безопасного поведения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2348880"/>
          <a:ext cx="80648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Словесные приемы и методы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5338936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https://sun9-40.userapi.com/impg/xsRXGgIV2bV1xoYtcBNKri-tOSF27bmI-91fjQ/MY95PHvJ9cI.jpg?size=810x1080&amp;quality=95&amp;sign=20f8e2e97294cf37f3662e104c60a060&amp;type=album"/>
          <p:cNvPicPr>
            <a:picLocks noChangeAspect="1" noChangeArrowheads="1"/>
          </p:cNvPicPr>
          <p:nvPr/>
        </p:nvPicPr>
        <p:blipFill>
          <a:blip r:embed="rId7" cstate="print"/>
          <a:srcRect t="15714"/>
          <a:stretch>
            <a:fillRect/>
          </a:stretch>
        </p:blipFill>
        <p:spPr bwMode="auto">
          <a:xfrm>
            <a:off x="5292080" y="3068960"/>
            <a:ext cx="3096344" cy="3479725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2532" name="Picture 4" descr="https://sun9-50.userapi.com/impg/OBt_V7UN169xD8Xt07grNCI5PABgF2s7ySPCzg/e7egFawe5f8.jpg?size=810x1080&amp;quality=95&amp;sign=9506899add4efb9b7fd3b6b03e622a6e&amp;type=album"/>
          <p:cNvPicPr>
            <a:picLocks noChangeAspect="1" noChangeArrowheads="1"/>
          </p:cNvPicPr>
          <p:nvPr/>
        </p:nvPicPr>
        <p:blipFill>
          <a:blip r:embed="rId8" cstate="print"/>
          <a:srcRect t="24060"/>
          <a:stretch>
            <a:fillRect/>
          </a:stretch>
        </p:blipFill>
        <p:spPr bwMode="auto">
          <a:xfrm>
            <a:off x="971599" y="3068960"/>
            <a:ext cx="3453709" cy="3497016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Наглядный метод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196752"/>
          <a:ext cx="643237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https://sun9-64.userapi.com/impg/mdvYhpNnYDYPdAMIwuZ_jErt13sKBRrpXdcwnw/1BXVPqj7m30.jpg?size=1280x960&amp;quality=95&amp;sign=db46bcb8d06e4fe3ab4de4cdd7318480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284984"/>
            <a:ext cx="3404311" cy="2553234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1508" name="Picture 4" descr="https://sun9-24.userapi.com/impg/yKXQUvV05yU0f71gEqohokE9pJYJY1mcjGuvTQ/ABukd63uLNA.jpg?size=810x1080&amp;quality=95&amp;sign=3e5916546be9df497bbf85af28095548&amp;type=album"/>
          <p:cNvPicPr>
            <a:picLocks noChangeAspect="1" noChangeArrowheads="1"/>
          </p:cNvPicPr>
          <p:nvPr/>
        </p:nvPicPr>
        <p:blipFill>
          <a:blip r:embed="rId8" cstate="print"/>
          <a:srcRect t="703" r="3554" b="9503"/>
          <a:stretch>
            <a:fillRect/>
          </a:stretch>
        </p:blipFill>
        <p:spPr bwMode="auto">
          <a:xfrm>
            <a:off x="2987824" y="3645024"/>
            <a:ext cx="2088232" cy="2592288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  <p:pic>
        <p:nvPicPr>
          <p:cNvPr id="21510" name="Picture 6" descr="https://sun9-31.userapi.com/impg/0uFqZcNIpnArdbANkmNKJ1iHYLlYwCYfc5QdfA/ILKJ6BYM3O8.jpg?size=810x1080&amp;quality=95&amp;sign=7f5b842c98f8fd06cd8cd67d424ed09b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356992"/>
            <a:ext cx="2448272" cy="3264362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391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Методика формирования у детей навыков  безопасного поведения, доступная детям визуализация правил поведения в безопасных ситуациях,            информационная безопасность </vt:lpstr>
      <vt:lpstr>Актуальность выбранной темы </vt:lpstr>
      <vt:lpstr>Цель и задачи </vt:lpstr>
      <vt:lpstr>Значимость формирования основ безопасного поведения</vt:lpstr>
      <vt:lpstr>В основной образовательной программе «От рождении до школы» образовательная область «Безопасность» содержит 4 основных раздела: </vt:lpstr>
      <vt:lpstr>Обучение навыкам безопасного поведения дошкольников и приобщение их к здоровому образу жизни можно разделить на два периода. Дети 3—5 лет, второй — дети 5—7 лет  </vt:lpstr>
      <vt:lpstr>Методы и приемы работы с детьми по формированию основ безопасного поведения</vt:lpstr>
      <vt:lpstr>Словесные приемы и методы</vt:lpstr>
      <vt:lpstr>Наглядный метод</vt:lpstr>
      <vt:lpstr>Практические методы и приемы </vt:lpstr>
      <vt:lpstr>Практические методы и приемы </vt:lpstr>
      <vt:lpstr>Практические методы и приемы </vt:lpstr>
      <vt:lpstr>Практические методы и приемы 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формирования у детей навыков  безопасного поведения, доступная детям визуализация правил поведения в безопасных ситуациях,            информационная безопасность</dc:title>
  <dc:creator>Фаина</dc:creator>
  <cp:lastModifiedBy>user</cp:lastModifiedBy>
  <cp:revision>36</cp:revision>
  <dcterms:created xsi:type="dcterms:W3CDTF">2025-01-30T02:47:11Z</dcterms:created>
  <dcterms:modified xsi:type="dcterms:W3CDTF">2025-01-31T06:17:15Z</dcterms:modified>
</cp:coreProperties>
</file>